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7" r:id="rId5"/>
    <p:sldId id="269" r:id="rId6"/>
    <p:sldId id="259" r:id="rId7"/>
    <p:sldId id="264" r:id="rId8"/>
    <p:sldId id="265" r:id="rId9"/>
    <p:sldId id="266" r:id="rId10"/>
    <p:sldId id="267" r:id="rId11"/>
    <p:sldId id="270" r:id="rId12"/>
    <p:sldId id="268" r:id="rId13"/>
    <p:sldId id="271" r:id="rId14"/>
    <p:sldId id="25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76" d="100"/>
          <a:sy n="76" d="100"/>
        </p:scale>
        <p:origin x="220"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D5197-95D4-421F-8CCD-CF7B6E0881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FCFFC5-1C36-41B9-AD19-550EE8D97A6A}">
      <dgm:prSet phldrT="[Text]"/>
      <dgm:spPr/>
      <dgm:t>
        <a:bodyPr/>
        <a:lstStyle/>
        <a:p>
          <a:r>
            <a:rPr lang="en-US" dirty="0"/>
            <a:t>New </a:t>
          </a:r>
        </a:p>
      </dgm:t>
    </dgm:pt>
    <dgm:pt modelId="{C4A1A775-4D5E-46F3-9ED8-873CA1219125}" type="parTrans" cxnId="{381A0724-6135-478D-A2BF-1007C933AAE7}">
      <dgm:prSet/>
      <dgm:spPr/>
      <dgm:t>
        <a:bodyPr/>
        <a:lstStyle/>
        <a:p>
          <a:endParaRPr lang="en-US"/>
        </a:p>
      </dgm:t>
    </dgm:pt>
    <dgm:pt modelId="{AED689B5-513E-41D0-A028-53515248EB2F}" type="sibTrans" cxnId="{381A0724-6135-478D-A2BF-1007C933AAE7}">
      <dgm:prSet/>
      <dgm:spPr/>
      <dgm:t>
        <a:bodyPr/>
        <a:lstStyle/>
        <a:p>
          <a:endParaRPr lang="en-US"/>
        </a:p>
      </dgm:t>
    </dgm:pt>
    <dgm:pt modelId="{0BE2FE5C-45FC-42C9-A0BB-327B69DB4F19}">
      <dgm:prSet phldrT="[Text]"/>
      <dgm:spPr/>
      <dgm:t>
        <a:bodyPr/>
        <a:lstStyle/>
        <a:p>
          <a:r>
            <a:rPr lang="en-US" dirty="0"/>
            <a:t>Project	</a:t>
          </a:r>
        </a:p>
      </dgm:t>
    </dgm:pt>
    <dgm:pt modelId="{D1F0E60C-5899-441F-9470-2B24CF692E2B}" type="parTrans" cxnId="{32EE83D4-C00A-4A50-869F-59122E62D598}">
      <dgm:prSet/>
      <dgm:spPr/>
      <dgm:t>
        <a:bodyPr/>
        <a:lstStyle/>
        <a:p>
          <a:endParaRPr lang="en-US"/>
        </a:p>
      </dgm:t>
    </dgm:pt>
    <dgm:pt modelId="{6480824F-AF9E-421E-99C8-051E2CFF0AF8}" type="sibTrans" cxnId="{32EE83D4-C00A-4A50-869F-59122E62D598}">
      <dgm:prSet/>
      <dgm:spPr/>
      <dgm:t>
        <a:bodyPr/>
        <a:lstStyle/>
        <a:p>
          <a:endParaRPr lang="en-US"/>
        </a:p>
      </dgm:t>
    </dgm:pt>
    <dgm:pt modelId="{3A22B600-D77D-4D0A-972B-BBA6BA0A7DEE}">
      <dgm:prSet phldrT="[Text]"/>
      <dgm:spPr/>
      <dgm:t>
        <a:bodyPr/>
        <a:lstStyle/>
        <a:p>
          <a:endParaRPr lang="en-US" dirty="0"/>
        </a:p>
        <a:p>
          <a:r>
            <a:rPr lang="en-US" dirty="0"/>
            <a:t>Director’s	</a:t>
          </a:r>
        </a:p>
      </dgm:t>
    </dgm:pt>
    <dgm:pt modelId="{A8BF8925-1A27-41B2-9AC3-4D8F1BB712AA}" type="parTrans" cxnId="{6C4D65F7-E055-44DE-8F10-4895B55EBAA6}">
      <dgm:prSet/>
      <dgm:spPr/>
      <dgm:t>
        <a:bodyPr/>
        <a:lstStyle/>
        <a:p>
          <a:endParaRPr lang="en-US"/>
        </a:p>
      </dgm:t>
    </dgm:pt>
    <dgm:pt modelId="{EDC6CCD2-05AB-4E23-8D58-B65A61DDEA60}" type="sibTrans" cxnId="{6C4D65F7-E055-44DE-8F10-4895B55EBAA6}">
      <dgm:prSet/>
      <dgm:spPr/>
      <dgm:t>
        <a:bodyPr/>
        <a:lstStyle/>
        <a:p>
          <a:endParaRPr lang="en-US"/>
        </a:p>
      </dgm:t>
    </dgm:pt>
    <dgm:pt modelId="{74508377-88E8-43B9-8CB7-BC4A303D610E}">
      <dgm:prSet phldrT="[Text]"/>
      <dgm:spPr/>
      <dgm:t>
        <a:bodyPr/>
        <a:lstStyle/>
        <a:p>
          <a:r>
            <a:rPr lang="en-US" dirty="0"/>
            <a:t>Training</a:t>
          </a:r>
        </a:p>
      </dgm:t>
    </dgm:pt>
    <dgm:pt modelId="{721DFD1C-6269-4CA0-9877-8E57026689A1}" type="parTrans" cxnId="{C0BBA640-9286-480D-8A1B-CAB6AE8841B4}">
      <dgm:prSet/>
      <dgm:spPr/>
      <dgm:t>
        <a:bodyPr/>
        <a:lstStyle/>
        <a:p>
          <a:endParaRPr lang="en-US"/>
        </a:p>
      </dgm:t>
    </dgm:pt>
    <dgm:pt modelId="{87FBAC27-FB90-475D-B21C-C1D32CE444AF}" type="sibTrans" cxnId="{C0BBA640-9286-480D-8A1B-CAB6AE8841B4}">
      <dgm:prSet/>
      <dgm:spPr/>
      <dgm:t>
        <a:bodyPr/>
        <a:lstStyle/>
        <a:p>
          <a:endParaRPr lang="en-US"/>
        </a:p>
      </dgm:t>
    </dgm:pt>
    <dgm:pt modelId="{6131EE58-0A9D-442C-B7DA-3589D9858E31}">
      <dgm:prSet phldrT="[Text]"/>
      <dgm:spPr/>
      <dgm:t>
        <a:bodyPr/>
        <a:lstStyle/>
        <a:p>
          <a:r>
            <a:rPr lang="en-US"/>
            <a:t>June 18, </a:t>
          </a:r>
          <a:r>
            <a:rPr lang="en-US" dirty="0"/>
            <a:t>2024</a:t>
          </a:r>
        </a:p>
      </dgm:t>
    </dgm:pt>
    <dgm:pt modelId="{2C49766B-3AED-4283-9993-BE96A1DA2381}" type="parTrans" cxnId="{35E9189A-6293-4602-B9EC-89CDE5B8D658}">
      <dgm:prSet/>
      <dgm:spPr/>
      <dgm:t>
        <a:bodyPr/>
        <a:lstStyle/>
        <a:p>
          <a:endParaRPr lang="en-US"/>
        </a:p>
      </dgm:t>
    </dgm:pt>
    <dgm:pt modelId="{531118BB-3059-4BC3-B6AF-3F4208CD6C0D}" type="sibTrans" cxnId="{35E9189A-6293-4602-B9EC-89CDE5B8D658}">
      <dgm:prSet/>
      <dgm:spPr/>
      <dgm:t>
        <a:bodyPr/>
        <a:lstStyle/>
        <a:p>
          <a:endParaRPr lang="en-US"/>
        </a:p>
      </dgm:t>
    </dgm:pt>
    <dgm:pt modelId="{A751917B-7DBA-48CF-A52D-8CB899AF649D}" type="pres">
      <dgm:prSet presAssocID="{481D5197-95D4-421F-8CCD-CF7B6E088189}" presName="diagram" presStyleCnt="0">
        <dgm:presLayoutVars>
          <dgm:dir/>
          <dgm:resizeHandles val="exact"/>
        </dgm:presLayoutVars>
      </dgm:prSet>
      <dgm:spPr/>
    </dgm:pt>
    <dgm:pt modelId="{960B0D8C-8FC0-4303-B07E-35C732D54713}" type="pres">
      <dgm:prSet presAssocID="{70FCFFC5-1C36-41B9-AD19-550EE8D97A6A}" presName="node" presStyleLbl="node1" presStyleIdx="0" presStyleCnt="5">
        <dgm:presLayoutVars>
          <dgm:bulletEnabled val="1"/>
        </dgm:presLayoutVars>
      </dgm:prSet>
      <dgm:spPr/>
    </dgm:pt>
    <dgm:pt modelId="{EA83E98B-D13D-44E1-AD63-9CFBC6BC0EA8}" type="pres">
      <dgm:prSet presAssocID="{AED689B5-513E-41D0-A028-53515248EB2F}" presName="sibTrans" presStyleCnt="0"/>
      <dgm:spPr/>
    </dgm:pt>
    <dgm:pt modelId="{29D66273-12F7-45BC-AC92-CA96275234B4}" type="pres">
      <dgm:prSet presAssocID="{0BE2FE5C-45FC-42C9-A0BB-327B69DB4F19}" presName="node" presStyleLbl="node1" presStyleIdx="1" presStyleCnt="5">
        <dgm:presLayoutVars>
          <dgm:bulletEnabled val="1"/>
        </dgm:presLayoutVars>
      </dgm:prSet>
      <dgm:spPr/>
    </dgm:pt>
    <dgm:pt modelId="{D5F044F6-D35A-41FA-95F0-B72C9A340A46}" type="pres">
      <dgm:prSet presAssocID="{6480824F-AF9E-421E-99C8-051E2CFF0AF8}" presName="sibTrans" presStyleCnt="0"/>
      <dgm:spPr/>
    </dgm:pt>
    <dgm:pt modelId="{CD78C802-BC6C-47E5-B4C9-EBEC748A2106}" type="pres">
      <dgm:prSet presAssocID="{3A22B600-D77D-4D0A-972B-BBA6BA0A7DEE}" presName="node" presStyleLbl="node1" presStyleIdx="2" presStyleCnt="5">
        <dgm:presLayoutVars>
          <dgm:bulletEnabled val="1"/>
        </dgm:presLayoutVars>
      </dgm:prSet>
      <dgm:spPr/>
    </dgm:pt>
    <dgm:pt modelId="{7F315AA2-1BDE-4A41-82AE-064EA3FEF1CD}" type="pres">
      <dgm:prSet presAssocID="{EDC6CCD2-05AB-4E23-8D58-B65A61DDEA60}" presName="sibTrans" presStyleCnt="0"/>
      <dgm:spPr/>
    </dgm:pt>
    <dgm:pt modelId="{8B502A3D-28ED-4593-9BC7-D71E98531259}" type="pres">
      <dgm:prSet presAssocID="{74508377-88E8-43B9-8CB7-BC4A303D610E}" presName="node" presStyleLbl="node1" presStyleIdx="3" presStyleCnt="5">
        <dgm:presLayoutVars>
          <dgm:bulletEnabled val="1"/>
        </dgm:presLayoutVars>
      </dgm:prSet>
      <dgm:spPr/>
    </dgm:pt>
    <dgm:pt modelId="{57A53DBB-5966-4F58-A1E1-8ADF00309DDB}" type="pres">
      <dgm:prSet presAssocID="{87FBAC27-FB90-475D-B21C-C1D32CE444AF}" presName="sibTrans" presStyleCnt="0"/>
      <dgm:spPr/>
    </dgm:pt>
    <dgm:pt modelId="{4E5518A5-52BD-49EF-9296-3B5D98E6256B}" type="pres">
      <dgm:prSet presAssocID="{6131EE58-0A9D-442C-B7DA-3589D9858E31}" presName="node" presStyleLbl="node1" presStyleIdx="4" presStyleCnt="5">
        <dgm:presLayoutVars>
          <dgm:bulletEnabled val="1"/>
        </dgm:presLayoutVars>
      </dgm:prSet>
      <dgm:spPr/>
    </dgm:pt>
  </dgm:ptLst>
  <dgm:cxnLst>
    <dgm:cxn modelId="{49B84907-84B1-4D1A-A088-90F380124FC5}" type="presOf" srcId="{0BE2FE5C-45FC-42C9-A0BB-327B69DB4F19}" destId="{29D66273-12F7-45BC-AC92-CA96275234B4}" srcOrd="0" destOrd="0" presId="urn:microsoft.com/office/officeart/2005/8/layout/default"/>
    <dgm:cxn modelId="{9B50711C-B61C-46BE-9BEF-79CA79CF271A}" type="presOf" srcId="{3A22B600-D77D-4D0A-972B-BBA6BA0A7DEE}" destId="{CD78C802-BC6C-47E5-B4C9-EBEC748A2106}" srcOrd="0" destOrd="0" presId="urn:microsoft.com/office/officeart/2005/8/layout/default"/>
    <dgm:cxn modelId="{381A0724-6135-478D-A2BF-1007C933AAE7}" srcId="{481D5197-95D4-421F-8CCD-CF7B6E088189}" destId="{70FCFFC5-1C36-41B9-AD19-550EE8D97A6A}" srcOrd="0" destOrd="0" parTransId="{C4A1A775-4D5E-46F3-9ED8-873CA1219125}" sibTransId="{AED689B5-513E-41D0-A028-53515248EB2F}"/>
    <dgm:cxn modelId="{CABBC433-F775-4796-A1E1-5EAD1BC08BF6}" type="presOf" srcId="{74508377-88E8-43B9-8CB7-BC4A303D610E}" destId="{8B502A3D-28ED-4593-9BC7-D71E98531259}" srcOrd="0" destOrd="0" presId="urn:microsoft.com/office/officeart/2005/8/layout/default"/>
    <dgm:cxn modelId="{C0BBA640-9286-480D-8A1B-CAB6AE8841B4}" srcId="{481D5197-95D4-421F-8CCD-CF7B6E088189}" destId="{74508377-88E8-43B9-8CB7-BC4A303D610E}" srcOrd="3" destOrd="0" parTransId="{721DFD1C-6269-4CA0-9877-8E57026689A1}" sibTransId="{87FBAC27-FB90-475D-B21C-C1D32CE444AF}"/>
    <dgm:cxn modelId="{EC87E56B-BFB4-4896-A846-B9AE7B17D01F}" type="presOf" srcId="{70FCFFC5-1C36-41B9-AD19-550EE8D97A6A}" destId="{960B0D8C-8FC0-4303-B07E-35C732D54713}" srcOrd="0" destOrd="0" presId="urn:microsoft.com/office/officeart/2005/8/layout/default"/>
    <dgm:cxn modelId="{63AC134E-5EC9-40E7-9D0E-40643F836461}" type="presOf" srcId="{6131EE58-0A9D-442C-B7DA-3589D9858E31}" destId="{4E5518A5-52BD-49EF-9296-3B5D98E6256B}" srcOrd="0" destOrd="0" presId="urn:microsoft.com/office/officeart/2005/8/layout/default"/>
    <dgm:cxn modelId="{35E9189A-6293-4602-B9EC-89CDE5B8D658}" srcId="{481D5197-95D4-421F-8CCD-CF7B6E088189}" destId="{6131EE58-0A9D-442C-B7DA-3589D9858E31}" srcOrd="4" destOrd="0" parTransId="{2C49766B-3AED-4283-9993-BE96A1DA2381}" sibTransId="{531118BB-3059-4BC3-B6AF-3F4208CD6C0D}"/>
    <dgm:cxn modelId="{32EE83D4-C00A-4A50-869F-59122E62D598}" srcId="{481D5197-95D4-421F-8CCD-CF7B6E088189}" destId="{0BE2FE5C-45FC-42C9-A0BB-327B69DB4F19}" srcOrd="1" destOrd="0" parTransId="{D1F0E60C-5899-441F-9470-2B24CF692E2B}" sibTransId="{6480824F-AF9E-421E-99C8-051E2CFF0AF8}"/>
    <dgm:cxn modelId="{EC4803D8-7832-4EA0-8BF5-694827090394}" type="presOf" srcId="{481D5197-95D4-421F-8CCD-CF7B6E088189}" destId="{A751917B-7DBA-48CF-A52D-8CB899AF649D}" srcOrd="0" destOrd="0" presId="urn:microsoft.com/office/officeart/2005/8/layout/default"/>
    <dgm:cxn modelId="{6C4D65F7-E055-44DE-8F10-4895B55EBAA6}" srcId="{481D5197-95D4-421F-8CCD-CF7B6E088189}" destId="{3A22B600-D77D-4D0A-972B-BBA6BA0A7DEE}" srcOrd="2" destOrd="0" parTransId="{A8BF8925-1A27-41B2-9AC3-4D8F1BB712AA}" sibTransId="{EDC6CCD2-05AB-4E23-8D58-B65A61DDEA60}"/>
    <dgm:cxn modelId="{41D7E788-9F9E-4FB6-86F1-DF7C3195E686}" type="presParOf" srcId="{A751917B-7DBA-48CF-A52D-8CB899AF649D}" destId="{960B0D8C-8FC0-4303-B07E-35C732D54713}" srcOrd="0" destOrd="0" presId="urn:microsoft.com/office/officeart/2005/8/layout/default"/>
    <dgm:cxn modelId="{88E608E0-B157-405F-9BD4-7E847F8A89B4}" type="presParOf" srcId="{A751917B-7DBA-48CF-A52D-8CB899AF649D}" destId="{EA83E98B-D13D-44E1-AD63-9CFBC6BC0EA8}" srcOrd="1" destOrd="0" presId="urn:microsoft.com/office/officeart/2005/8/layout/default"/>
    <dgm:cxn modelId="{7DE34D0E-1950-4D20-8FFE-46BAD38FBB41}" type="presParOf" srcId="{A751917B-7DBA-48CF-A52D-8CB899AF649D}" destId="{29D66273-12F7-45BC-AC92-CA96275234B4}" srcOrd="2" destOrd="0" presId="urn:microsoft.com/office/officeart/2005/8/layout/default"/>
    <dgm:cxn modelId="{47344DDB-9C23-4BA3-A20D-DD3357BBBCD8}" type="presParOf" srcId="{A751917B-7DBA-48CF-A52D-8CB899AF649D}" destId="{D5F044F6-D35A-41FA-95F0-B72C9A340A46}" srcOrd="3" destOrd="0" presId="urn:microsoft.com/office/officeart/2005/8/layout/default"/>
    <dgm:cxn modelId="{190D5009-7338-4674-AB15-15AC6872015C}" type="presParOf" srcId="{A751917B-7DBA-48CF-A52D-8CB899AF649D}" destId="{CD78C802-BC6C-47E5-B4C9-EBEC748A2106}" srcOrd="4" destOrd="0" presId="urn:microsoft.com/office/officeart/2005/8/layout/default"/>
    <dgm:cxn modelId="{5F73E832-37DE-4FC9-88AC-0A478A519E21}" type="presParOf" srcId="{A751917B-7DBA-48CF-A52D-8CB899AF649D}" destId="{7F315AA2-1BDE-4A41-82AE-064EA3FEF1CD}" srcOrd="5" destOrd="0" presId="urn:microsoft.com/office/officeart/2005/8/layout/default"/>
    <dgm:cxn modelId="{37AF4D25-8556-488C-9076-4E61CF70C71B}" type="presParOf" srcId="{A751917B-7DBA-48CF-A52D-8CB899AF649D}" destId="{8B502A3D-28ED-4593-9BC7-D71E98531259}" srcOrd="6" destOrd="0" presId="urn:microsoft.com/office/officeart/2005/8/layout/default"/>
    <dgm:cxn modelId="{33CE2D6B-8B8C-48FD-9E12-52E2D824EA77}" type="presParOf" srcId="{A751917B-7DBA-48CF-A52D-8CB899AF649D}" destId="{57A53DBB-5966-4F58-A1E1-8ADF00309DDB}" srcOrd="7" destOrd="0" presId="urn:microsoft.com/office/officeart/2005/8/layout/default"/>
    <dgm:cxn modelId="{7770567E-3520-4839-A70E-50A12FE78DD7}" type="presParOf" srcId="{A751917B-7DBA-48CF-A52D-8CB899AF649D}" destId="{4E5518A5-52BD-49EF-9296-3B5D98E6256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B0D8C-8FC0-4303-B07E-35C732D54713}">
      <dsp:nvSpPr>
        <dsp:cNvPr id="0" name=""/>
        <dsp:cNvSpPr/>
      </dsp:nvSpPr>
      <dsp:spPr>
        <a:xfrm>
          <a:off x="165006" y="285"/>
          <a:ext cx="842156" cy="505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New </a:t>
          </a:r>
        </a:p>
      </dsp:txBody>
      <dsp:txXfrm>
        <a:off x="165006" y="285"/>
        <a:ext cx="842156" cy="505293"/>
      </dsp:txXfrm>
    </dsp:sp>
    <dsp:sp modelId="{29D66273-12F7-45BC-AC92-CA96275234B4}">
      <dsp:nvSpPr>
        <dsp:cNvPr id="0" name=""/>
        <dsp:cNvSpPr/>
      </dsp:nvSpPr>
      <dsp:spPr>
        <a:xfrm>
          <a:off x="1091379" y="285"/>
          <a:ext cx="842156" cy="505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Project	</a:t>
          </a:r>
        </a:p>
      </dsp:txBody>
      <dsp:txXfrm>
        <a:off x="1091379" y="285"/>
        <a:ext cx="842156" cy="505293"/>
      </dsp:txXfrm>
    </dsp:sp>
    <dsp:sp modelId="{CD78C802-BC6C-47E5-B4C9-EBEC748A2106}">
      <dsp:nvSpPr>
        <dsp:cNvPr id="0" name=""/>
        <dsp:cNvSpPr/>
      </dsp:nvSpPr>
      <dsp:spPr>
        <a:xfrm>
          <a:off x="2017751" y="285"/>
          <a:ext cx="842156" cy="505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900" kern="1200" dirty="0"/>
            <a:t>Director’s	</a:t>
          </a:r>
        </a:p>
      </dsp:txBody>
      <dsp:txXfrm>
        <a:off x="2017751" y="285"/>
        <a:ext cx="842156" cy="505293"/>
      </dsp:txXfrm>
    </dsp:sp>
    <dsp:sp modelId="{8B502A3D-28ED-4593-9BC7-D71E98531259}">
      <dsp:nvSpPr>
        <dsp:cNvPr id="0" name=""/>
        <dsp:cNvSpPr/>
      </dsp:nvSpPr>
      <dsp:spPr>
        <a:xfrm>
          <a:off x="2944123" y="285"/>
          <a:ext cx="842156" cy="505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Training</a:t>
          </a:r>
        </a:p>
      </dsp:txBody>
      <dsp:txXfrm>
        <a:off x="2944123" y="285"/>
        <a:ext cx="842156" cy="505293"/>
      </dsp:txXfrm>
    </dsp:sp>
    <dsp:sp modelId="{4E5518A5-52BD-49EF-9296-3B5D98E6256B}">
      <dsp:nvSpPr>
        <dsp:cNvPr id="0" name=""/>
        <dsp:cNvSpPr/>
      </dsp:nvSpPr>
      <dsp:spPr>
        <a:xfrm>
          <a:off x="1554565" y="589795"/>
          <a:ext cx="842156" cy="505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June 18, </a:t>
          </a:r>
          <a:r>
            <a:rPr lang="en-US" sz="900" kern="1200" dirty="0"/>
            <a:t>2024</a:t>
          </a:r>
        </a:p>
      </dsp:txBody>
      <dsp:txXfrm>
        <a:off x="1554565" y="589795"/>
        <a:ext cx="842156" cy="5052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33153-5ED8-4708-B882-A47BAEE1042A}"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73596-02F1-4388-8966-8D84DE227388}" type="slidenum">
              <a:rPr lang="en-US" smtClean="0"/>
              <a:t>‹#›</a:t>
            </a:fld>
            <a:endParaRPr lang="en-US"/>
          </a:p>
        </p:txBody>
      </p:sp>
    </p:spTree>
    <p:extLst>
      <p:ext uri="{BB962C8B-B14F-4D97-AF65-F5344CB8AC3E}">
        <p14:creationId xmlns:p14="http://schemas.microsoft.com/office/powerpoint/2010/main" val="127645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D39B-8893-39A2-B715-4DF5B1EB2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B327F1-8EDA-AD71-45B8-E0BFFA82D7A0}"/>
              </a:ext>
            </a:extLst>
          </p:cNvPr>
          <p:cNvSpPr>
            <a:spLocks noGrp="1"/>
          </p:cNvSpPr>
          <p:nvPr>
            <p:ph type="dt" sz="half" idx="10"/>
          </p:nvPr>
        </p:nvSpPr>
        <p:spPr/>
        <p:txBody>
          <a:bodyPr/>
          <a:lstStyle/>
          <a:p>
            <a:fld id="{9498AA5D-6763-4A0B-B334-EE171F21B49B}" type="datetime1">
              <a:rPr lang="en-US" smtClean="0"/>
              <a:t>6/18/2024</a:t>
            </a:fld>
            <a:endParaRPr lang="en-US"/>
          </a:p>
        </p:txBody>
      </p:sp>
      <p:sp>
        <p:nvSpPr>
          <p:cNvPr id="4" name="Footer Placeholder 3">
            <a:extLst>
              <a:ext uri="{FF2B5EF4-FFF2-40B4-BE49-F238E27FC236}">
                <a16:creationId xmlns:a16="http://schemas.microsoft.com/office/drawing/2014/main" id="{09FAB013-DB81-3D0C-8AE7-71BD3CD8BED3}"/>
              </a:ext>
            </a:extLst>
          </p:cNvPr>
          <p:cNvSpPr>
            <a:spLocks noGrp="1"/>
          </p:cNvSpPr>
          <p:nvPr>
            <p:ph type="ftr" sz="quarter" idx="11"/>
          </p:nvPr>
        </p:nvSpPr>
        <p:spPr/>
        <p:txBody>
          <a:bodyPr/>
          <a:lstStyle/>
          <a:p>
            <a:r>
              <a:rPr lang="en-US"/>
              <a:t>Insert Footer Here</a:t>
            </a:r>
          </a:p>
        </p:txBody>
      </p:sp>
      <p:sp>
        <p:nvSpPr>
          <p:cNvPr id="5" name="Slide Number Placeholder 4">
            <a:extLst>
              <a:ext uri="{FF2B5EF4-FFF2-40B4-BE49-F238E27FC236}">
                <a16:creationId xmlns:a16="http://schemas.microsoft.com/office/drawing/2014/main" id="{5E58AA3E-CB7C-DDD7-6922-7117424B6D2E}"/>
              </a:ext>
            </a:extLst>
          </p:cNvPr>
          <p:cNvSpPr>
            <a:spLocks noGrp="1"/>
          </p:cNvSpPr>
          <p:nvPr>
            <p:ph type="sldNum" sz="quarter" idx="12"/>
          </p:nvPr>
        </p:nvSpPr>
        <p:spPr/>
        <p:txBody>
          <a:bodyPr/>
          <a:lstStyle/>
          <a:p>
            <a:fld id="{D675B013-DA0D-4AC6-9D4C-15A00AA34329}" type="slidenum">
              <a:rPr lang="en-US" smtClean="0"/>
              <a:t>‹#›</a:t>
            </a:fld>
            <a:endParaRPr lang="en-US"/>
          </a:p>
        </p:txBody>
      </p:sp>
      <p:sp useBgFill="1">
        <p:nvSpPr>
          <p:cNvPr id="6" name="Rectangle 5">
            <a:extLst>
              <a:ext uri="{FF2B5EF4-FFF2-40B4-BE49-F238E27FC236}">
                <a16:creationId xmlns:a16="http://schemas.microsoft.com/office/drawing/2014/main" id="{F60A059B-94D5-6A4A-9DF0-7F51AB2C216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7" name="Freeform: Shape 6">
            <a:extLst>
              <a:ext uri="{FF2B5EF4-FFF2-40B4-BE49-F238E27FC236}">
                <a16:creationId xmlns:a16="http://schemas.microsoft.com/office/drawing/2014/main" id="{2AE57696-8DD1-F983-3278-4FDD61DC758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4723F6-690F-4621-BC18-C564B6B3DB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302"/>
          <a:stretch/>
        </p:blipFill>
        <p:spPr>
          <a:xfrm>
            <a:off x="2858610" y="-2404"/>
            <a:ext cx="9333390" cy="6860403"/>
          </a:xfrm>
          <a:prstGeom prst="rect">
            <a:avLst/>
          </a:prstGeom>
        </p:spPr>
      </p:pic>
      <p:sp useBgFill="1">
        <p:nvSpPr>
          <p:cNvPr id="9" name="Freeform: Shape 8">
            <a:extLst>
              <a:ext uri="{FF2B5EF4-FFF2-40B4-BE49-F238E27FC236}">
                <a16:creationId xmlns:a16="http://schemas.microsoft.com/office/drawing/2014/main" id="{379EA6ED-1935-6C1B-871B-287E9568460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C0F5314-F724-7610-2819-C0DF1A9ED90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07030DE-F62E-C9E8-54C5-C0ABCDE8BC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0435" y="579185"/>
            <a:ext cx="4331049" cy="865932"/>
          </a:xfrm>
          <a:prstGeom prst="rect">
            <a:avLst/>
          </a:prstGeom>
        </p:spPr>
      </p:pic>
      <p:sp>
        <p:nvSpPr>
          <p:cNvPr id="14" name="Rectangle 13">
            <a:extLst>
              <a:ext uri="{FF2B5EF4-FFF2-40B4-BE49-F238E27FC236}">
                <a16:creationId xmlns:a16="http://schemas.microsoft.com/office/drawing/2014/main" id="{8EC82972-CA0F-C7FE-202E-6817888B98E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D1DCDF97-79D2-DF26-A3BC-0C7B17817023}"/>
              </a:ext>
            </a:extLst>
          </p:cNvPr>
          <p:cNvSpPr>
            <a:spLocks noGrp="1"/>
          </p:cNvSpPr>
          <p:nvPr>
            <p:ph type="body" sz="quarter" idx="13"/>
          </p:nvPr>
        </p:nvSpPr>
        <p:spPr>
          <a:xfrm>
            <a:off x="477838" y="1444625"/>
            <a:ext cx="3951288" cy="2871788"/>
          </a:xfrm>
        </p:spPr>
        <p:txBody>
          <a:bodyPr anchor="b">
            <a:normAutofit/>
          </a:bodyPr>
          <a:lstStyle>
            <a:lvl1pPr marL="0" indent="0">
              <a:buNone/>
              <a:defRPr sz="4800">
                <a:latin typeface="Montserrat Medium" panose="00000600000000000000" pitchFamily="50" charset="0"/>
              </a:defRPr>
            </a:lvl1pPr>
          </a:lstStyle>
          <a:p>
            <a:pPr lvl="0"/>
            <a:r>
              <a:rPr lang="en-US" dirty="0"/>
              <a:t>Click to edit Master text styles</a:t>
            </a:r>
          </a:p>
        </p:txBody>
      </p:sp>
      <p:sp>
        <p:nvSpPr>
          <p:cNvPr id="18" name="Content Placeholder 17">
            <a:extLst>
              <a:ext uri="{FF2B5EF4-FFF2-40B4-BE49-F238E27FC236}">
                <a16:creationId xmlns:a16="http://schemas.microsoft.com/office/drawing/2014/main" id="{44C18B8B-77F9-70E6-7FA2-A4F663FB6F66}"/>
              </a:ext>
            </a:extLst>
          </p:cNvPr>
          <p:cNvSpPr>
            <a:spLocks noGrp="1"/>
          </p:cNvSpPr>
          <p:nvPr>
            <p:ph sz="quarter" idx="14"/>
          </p:nvPr>
        </p:nvSpPr>
        <p:spPr>
          <a:xfrm>
            <a:off x="477838" y="4816475"/>
            <a:ext cx="3951287" cy="1095375"/>
          </a:xfrm>
        </p:spPr>
        <p:txBody>
          <a:bodyPr/>
          <a:lstStyle>
            <a:lvl1pPr marL="0" indent="0">
              <a:buNone/>
              <a:defRPr sz="2000">
                <a:latin typeface="Montserrat Medium" panose="00000600000000000000" pitchFamily="50" charset="0"/>
              </a:defRPr>
            </a:lvl1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2331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8FCDD2-0205-BE13-8CB2-E01C5561CF6F}"/>
              </a:ext>
            </a:extLst>
          </p:cNvPr>
          <p:cNvSpPr>
            <a:spLocks noGrp="1"/>
          </p:cNvSpPr>
          <p:nvPr>
            <p:ph type="dt" sz="half" idx="10"/>
          </p:nvPr>
        </p:nvSpPr>
        <p:spPr/>
        <p:txBody>
          <a:bodyPr/>
          <a:lstStyle/>
          <a:p>
            <a:fld id="{72C4A834-9D1B-49F4-BB9D-AB9A89E65D37}" type="datetime1">
              <a:rPr lang="en-US" smtClean="0"/>
              <a:t>6/18/2024</a:t>
            </a:fld>
            <a:r>
              <a:rPr lang="en-US"/>
              <a:t>In</a:t>
            </a:r>
            <a:endParaRPr lang="en-US" dirty="0"/>
          </a:p>
        </p:txBody>
      </p:sp>
      <p:sp>
        <p:nvSpPr>
          <p:cNvPr id="5" name="Slide Number Placeholder 4">
            <a:extLst>
              <a:ext uri="{FF2B5EF4-FFF2-40B4-BE49-F238E27FC236}">
                <a16:creationId xmlns:a16="http://schemas.microsoft.com/office/drawing/2014/main" id="{BE94AA5F-33B5-6ED0-407F-35B24A4EEA74}"/>
              </a:ext>
            </a:extLst>
          </p:cNvPr>
          <p:cNvSpPr>
            <a:spLocks noGrp="1"/>
          </p:cNvSpPr>
          <p:nvPr>
            <p:ph type="sldNum" sz="quarter" idx="12"/>
          </p:nvPr>
        </p:nvSpPr>
        <p:spPr/>
        <p:txBody>
          <a:bodyPr/>
          <a:lstStyle/>
          <a:p>
            <a:fld id="{D675B013-DA0D-4AC6-9D4C-15A00AA34329}" type="slidenum">
              <a:rPr lang="en-US" smtClean="0"/>
              <a:t>‹#›</a:t>
            </a:fld>
            <a:endParaRPr lang="en-US"/>
          </a:p>
        </p:txBody>
      </p:sp>
      <p:sp useBgFill="1">
        <p:nvSpPr>
          <p:cNvPr id="6" name="Rectangle 19">
            <a:extLst>
              <a:ext uri="{FF2B5EF4-FFF2-40B4-BE49-F238E27FC236}">
                <a16:creationId xmlns:a16="http://schemas.microsoft.com/office/drawing/2014/main" id="{EC5C8104-8804-1438-C9D9-1B81C938EC6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6">
            <a:extLst>
              <a:ext uri="{FF2B5EF4-FFF2-40B4-BE49-F238E27FC236}">
                <a16:creationId xmlns:a16="http://schemas.microsoft.com/office/drawing/2014/main" id="{2DEFEAC2-F8CB-8283-06AB-F17D85ADADE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Rectangle 7">
            <a:extLst>
              <a:ext uri="{FF2B5EF4-FFF2-40B4-BE49-F238E27FC236}">
                <a16:creationId xmlns:a16="http://schemas.microsoft.com/office/drawing/2014/main" id="{D71701E9-F4E0-67DE-F3D6-5503706A1AB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A56CCC-5958-5A7D-1A84-758E380278A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6">
            <a:extLst>
              <a:ext uri="{FF2B5EF4-FFF2-40B4-BE49-F238E27FC236}">
                <a16:creationId xmlns:a16="http://schemas.microsoft.com/office/drawing/2014/main" id="{8ECB31DC-7F50-89D4-6321-243FC0B96C88}"/>
              </a:ext>
            </a:extLst>
          </p:cNvPr>
          <p:cNvSpPr>
            <a:spLocks noGrp="1"/>
          </p:cNvSpPr>
          <p:nvPr>
            <p:ph type="body" sz="quarter" idx="14"/>
          </p:nvPr>
        </p:nvSpPr>
        <p:spPr>
          <a:xfrm>
            <a:off x="1077913" y="2350182"/>
            <a:ext cx="10205783" cy="3494087"/>
          </a:xfrm>
        </p:spPr>
        <p:txBody>
          <a:bodyPr>
            <a:normAutofit/>
          </a:bodyPr>
          <a:lstStyle>
            <a:lvl1pPr>
              <a:defRPr sz="2400">
                <a:latin typeface="Montserrat" panose="00000500000000000000" pitchFamily="50" charset="0"/>
              </a:defRPr>
            </a:lvl1pPr>
            <a:lvl2pPr marL="457200" indent="0">
              <a:buNone/>
              <a:defRPr/>
            </a:lvl2pPr>
          </a:lstStyle>
          <a:p>
            <a:pPr lvl="0"/>
            <a:r>
              <a:rPr lang="en-US" dirty="0"/>
              <a:t>Click to edit Master text styles</a:t>
            </a:r>
          </a:p>
        </p:txBody>
      </p:sp>
      <p:sp>
        <p:nvSpPr>
          <p:cNvPr id="15" name="Text Placeholder 14">
            <a:extLst>
              <a:ext uri="{FF2B5EF4-FFF2-40B4-BE49-F238E27FC236}">
                <a16:creationId xmlns:a16="http://schemas.microsoft.com/office/drawing/2014/main" id="{B262F1B1-2621-8127-E309-642835D903D4}"/>
              </a:ext>
            </a:extLst>
          </p:cNvPr>
          <p:cNvSpPr>
            <a:spLocks noGrp="1"/>
          </p:cNvSpPr>
          <p:nvPr>
            <p:ph type="body" sz="quarter" idx="13"/>
          </p:nvPr>
        </p:nvSpPr>
        <p:spPr>
          <a:xfrm>
            <a:off x="1077913" y="533400"/>
            <a:ext cx="10167937" cy="1214438"/>
          </a:xfrm>
        </p:spPr>
        <p:txBody>
          <a:bodyPr anchor="ctr"/>
          <a:lstStyle>
            <a:lvl1pPr marL="0" indent="0">
              <a:buNone/>
              <a:defRPr sz="4000">
                <a:latin typeface="Montserrat Medium" panose="000006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340683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useBgFill="1">
        <p:nvSpPr>
          <p:cNvPr id="6" name="Rectangle 19">
            <a:extLst>
              <a:ext uri="{FF2B5EF4-FFF2-40B4-BE49-F238E27FC236}">
                <a16:creationId xmlns:a16="http://schemas.microsoft.com/office/drawing/2014/main" id="{589BDDC5-8EF8-CBB7-496E-E3C818EB011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6">
            <a:extLst>
              <a:ext uri="{FF2B5EF4-FFF2-40B4-BE49-F238E27FC236}">
                <a16:creationId xmlns:a16="http://schemas.microsoft.com/office/drawing/2014/main" id="{081ABF40-42C9-124E-3E00-DEC322D5024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Rectangle 7">
            <a:extLst>
              <a:ext uri="{FF2B5EF4-FFF2-40B4-BE49-F238E27FC236}">
                <a16:creationId xmlns:a16="http://schemas.microsoft.com/office/drawing/2014/main" id="{87651D72-3A5C-E453-C1B3-976D1AA65F0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2F725D8-EBA0-97BF-E0A5-12CCECB1F5D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14">
            <a:extLst>
              <a:ext uri="{FF2B5EF4-FFF2-40B4-BE49-F238E27FC236}">
                <a16:creationId xmlns:a16="http://schemas.microsoft.com/office/drawing/2014/main" id="{8657A988-73C1-BEE2-D5C8-4F224FD9756F}"/>
              </a:ext>
            </a:extLst>
          </p:cNvPr>
          <p:cNvSpPr>
            <a:spLocks noGrp="1"/>
          </p:cNvSpPr>
          <p:nvPr>
            <p:ph type="body" sz="quarter" idx="13"/>
          </p:nvPr>
        </p:nvSpPr>
        <p:spPr>
          <a:xfrm>
            <a:off x="1077913" y="533400"/>
            <a:ext cx="10167937" cy="1214438"/>
          </a:xfrm>
        </p:spPr>
        <p:txBody>
          <a:bodyPr anchor="ctr"/>
          <a:lstStyle>
            <a:lvl1pPr marL="0" indent="0">
              <a:buNone/>
              <a:defRPr sz="4000">
                <a:latin typeface="Montserrat Medium" panose="00000600000000000000" pitchFamily="50"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A7A85AF2-949F-DD40-AC52-18C3F1100B98}"/>
              </a:ext>
            </a:extLst>
          </p:cNvPr>
          <p:cNvSpPr>
            <a:spLocks noGrp="1"/>
          </p:cNvSpPr>
          <p:nvPr>
            <p:ph type="body" sz="quarter" idx="14"/>
          </p:nvPr>
        </p:nvSpPr>
        <p:spPr>
          <a:xfrm>
            <a:off x="1077913" y="2350182"/>
            <a:ext cx="5595937" cy="3494087"/>
          </a:xfrm>
        </p:spPr>
        <p:txBody>
          <a:bodyPr>
            <a:normAutofit/>
          </a:bodyPr>
          <a:lstStyle>
            <a:lvl1pPr>
              <a:defRPr sz="2400">
                <a:latin typeface="Montserrat" panose="00000500000000000000" pitchFamily="50" charset="0"/>
              </a:defRPr>
            </a:lvl1pPr>
            <a:lvl2pPr marL="457200" indent="0">
              <a:buNone/>
              <a:defRPr/>
            </a:lvl2pPr>
          </a:lstStyle>
          <a:p>
            <a:pPr lvl="0"/>
            <a:r>
              <a:rPr lang="en-US" dirty="0"/>
              <a:t>Click to edit Master text styles</a:t>
            </a:r>
          </a:p>
        </p:txBody>
      </p:sp>
      <p:sp>
        <p:nvSpPr>
          <p:cNvPr id="19" name="Picture Placeholder 18">
            <a:extLst>
              <a:ext uri="{FF2B5EF4-FFF2-40B4-BE49-F238E27FC236}">
                <a16:creationId xmlns:a16="http://schemas.microsoft.com/office/drawing/2014/main" id="{4712D03B-4CC3-6E19-9A12-5A87930BF6FA}"/>
              </a:ext>
            </a:extLst>
          </p:cNvPr>
          <p:cNvSpPr>
            <a:spLocks noGrp="1"/>
          </p:cNvSpPr>
          <p:nvPr>
            <p:ph type="pic" sz="quarter" idx="15"/>
          </p:nvPr>
        </p:nvSpPr>
        <p:spPr>
          <a:xfrm>
            <a:off x="7075488" y="2350182"/>
            <a:ext cx="4170362" cy="2196654"/>
          </a:xfrm>
        </p:spPr>
        <p:txBody>
          <a:bodyPr/>
          <a:lstStyle/>
          <a:p>
            <a:endParaRPr lang="en-US"/>
          </a:p>
        </p:txBody>
      </p:sp>
      <p:sp>
        <p:nvSpPr>
          <p:cNvPr id="20" name="Date Placeholder 2">
            <a:extLst>
              <a:ext uri="{FF2B5EF4-FFF2-40B4-BE49-F238E27FC236}">
                <a16:creationId xmlns:a16="http://schemas.microsoft.com/office/drawing/2014/main" id="{A8A5D14C-50C7-F2FA-17B6-938BE8451489}"/>
              </a:ext>
            </a:extLst>
          </p:cNvPr>
          <p:cNvSpPr>
            <a:spLocks noGrp="1"/>
          </p:cNvSpPr>
          <p:nvPr>
            <p:ph type="dt" sz="half" idx="10"/>
          </p:nvPr>
        </p:nvSpPr>
        <p:spPr>
          <a:xfrm>
            <a:off x="838200" y="6356350"/>
            <a:ext cx="2743200" cy="365125"/>
          </a:xfrm>
        </p:spPr>
        <p:txBody>
          <a:bodyPr/>
          <a:lstStyle/>
          <a:p>
            <a:fld id="{88322BEA-AD75-4096-B0C9-AB4EFA26B8D8}" type="datetime1">
              <a:rPr lang="en-US" smtClean="0"/>
              <a:t>6/18/2024</a:t>
            </a:fld>
            <a:endParaRPr lang="en-US"/>
          </a:p>
        </p:txBody>
      </p:sp>
      <p:sp>
        <p:nvSpPr>
          <p:cNvPr id="21" name="Footer Placeholder 3">
            <a:extLst>
              <a:ext uri="{FF2B5EF4-FFF2-40B4-BE49-F238E27FC236}">
                <a16:creationId xmlns:a16="http://schemas.microsoft.com/office/drawing/2014/main" id="{3B65B2AD-6DE0-50DB-B39F-343A06DF50AE}"/>
              </a:ext>
            </a:extLst>
          </p:cNvPr>
          <p:cNvSpPr>
            <a:spLocks noGrp="1"/>
          </p:cNvSpPr>
          <p:nvPr>
            <p:ph type="ftr" sz="quarter" idx="11"/>
          </p:nvPr>
        </p:nvSpPr>
        <p:spPr>
          <a:xfrm>
            <a:off x="4038600" y="6356350"/>
            <a:ext cx="4114800" cy="365125"/>
          </a:xfrm>
        </p:spPr>
        <p:txBody>
          <a:bodyPr/>
          <a:lstStyle/>
          <a:p>
            <a:r>
              <a:rPr lang="en-US"/>
              <a:t>Insert Footer Here</a:t>
            </a:r>
          </a:p>
        </p:txBody>
      </p:sp>
      <p:sp>
        <p:nvSpPr>
          <p:cNvPr id="22" name="Slide Number Placeholder 4">
            <a:extLst>
              <a:ext uri="{FF2B5EF4-FFF2-40B4-BE49-F238E27FC236}">
                <a16:creationId xmlns:a16="http://schemas.microsoft.com/office/drawing/2014/main" id="{E95E0C6A-DDA2-8D58-08C8-E1D59983A68B}"/>
              </a:ext>
            </a:extLst>
          </p:cNvPr>
          <p:cNvSpPr>
            <a:spLocks noGrp="1"/>
          </p:cNvSpPr>
          <p:nvPr>
            <p:ph type="sldNum" sz="quarter" idx="12"/>
          </p:nvPr>
        </p:nvSpPr>
        <p:spPr>
          <a:xfrm>
            <a:off x="8610600" y="6356350"/>
            <a:ext cx="2743200" cy="365125"/>
          </a:xfrm>
        </p:spPr>
        <p:txBody>
          <a:bodyPr/>
          <a:lstStyle/>
          <a:p>
            <a:fld id="{D675B013-DA0D-4AC6-9D4C-15A00AA34329}" type="slidenum">
              <a:rPr lang="en-US" smtClean="0"/>
              <a:t>‹#›</a:t>
            </a:fld>
            <a:endParaRPr lang="en-US"/>
          </a:p>
        </p:txBody>
      </p:sp>
    </p:spTree>
    <p:extLst>
      <p:ext uri="{BB962C8B-B14F-4D97-AF65-F5344CB8AC3E}">
        <p14:creationId xmlns:p14="http://schemas.microsoft.com/office/powerpoint/2010/main" val="11228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0A4A77-B419-0CD2-A992-6BCF8B16ED50}"/>
              </a:ext>
            </a:extLst>
          </p:cNvPr>
          <p:cNvSpPr>
            <a:spLocks noGrp="1"/>
          </p:cNvSpPr>
          <p:nvPr>
            <p:ph type="dt" sz="half" idx="10"/>
          </p:nvPr>
        </p:nvSpPr>
        <p:spPr/>
        <p:txBody>
          <a:bodyPr/>
          <a:lstStyle/>
          <a:p>
            <a:fld id="{B71CAD60-A5D3-4219-BBD2-DE08AD8633F6}" type="datetime1">
              <a:rPr lang="en-US" smtClean="0"/>
              <a:t>6/18/2024</a:t>
            </a:fld>
            <a:endParaRPr lang="en-US"/>
          </a:p>
        </p:txBody>
      </p:sp>
      <p:sp>
        <p:nvSpPr>
          <p:cNvPr id="4" name="Footer Placeholder 3">
            <a:extLst>
              <a:ext uri="{FF2B5EF4-FFF2-40B4-BE49-F238E27FC236}">
                <a16:creationId xmlns:a16="http://schemas.microsoft.com/office/drawing/2014/main" id="{FA4CDB03-05BD-6FB9-4D10-E7A4B5D5C714}"/>
              </a:ext>
            </a:extLst>
          </p:cNvPr>
          <p:cNvSpPr>
            <a:spLocks noGrp="1"/>
          </p:cNvSpPr>
          <p:nvPr>
            <p:ph type="ftr" sz="quarter" idx="11"/>
          </p:nvPr>
        </p:nvSpPr>
        <p:spPr/>
        <p:txBody>
          <a:bodyPr/>
          <a:lstStyle/>
          <a:p>
            <a:r>
              <a:rPr lang="en-US"/>
              <a:t>Insert Footer Here</a:t>
            </a:r>
          </a:p>
        </p:txBody>
      </p:sp>
      <p:sp>
        <p:nvSpPr>
          <p:cNvPr id="5" name="Slide Number Placeholder 4">
            <a:extLst>
              <a:ext uri="{FF2B5EF4-FFF2-40B4-BE49-F238E27FC236}">
                <a16:creationId xmlns:a16="http://schemas.microsoft.com/office/drawing/2014/main" id="{75EC99CF-15E9-AD28-8524-05E182199533}"/>
              </a:ext>
            </a:extLst>
          </p:cNvPr>
          <p:cNvSpPr>
            <a:spLocks noGrp="1"/>
          </p:cNvSpPr>
          <p:nvPr>
            <p:ph type="sldNum" sz="quarter" idx="12"/>
          </p:nvPr>
        </p:nvSpPr>
        <p:spPr/>
        <p:txBody>
          <a:bodyPr/>
          <a:lstStyle/>
          <a:p>
            <a:fld id="{D675B013-DA0D-4AC6-9D4C-15A00AA34329}" type="slidenum">
              <a:rPr lang="en-US" smtClean="0"/>
              <a:t>‹#›</a:t>
            </a:fld>
            <a:endParaRPr lang="en-US"/>
          </a:p>
        </p:txBody>
      </p:sp>
      <p:sp>
        <p:nvSpPr>
          <p:cNvPr id="6" name="Date Placeholder 2">
            <a:extLst>
              <a:ext uri="{FF2B5EF4-FFF2-40B4-BE49-F238E27FC236}">
                <a16:creationId xmlns:a16="http://schemas.microsoft.com/office/drawing/2014/main" id="{8D03BDB5-BF0F-340F-27D0-D0ED4FA46921}"/>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C9D2B8-0B85-4962-B431-5D30356BCD4C}" type="datetime1">
              <a:rPr lang="en-US" smtClean="0"/>
              <a:pPr/>
              <a:t>6/18/2024</a:t>
            </a:fld>
            <a:r>
              <a:rPr lang="en-US"/>
              <a:t>In</a:t>
            </a:r>
            <a:endParaRPr lang="en-US" dirty="0"/>
          </a:p>
        </p:txBody>
      </p:sp>
      <p:sp>
        <p:nvSpPr>
          <p:cNvPr id="7" name="Slide Number Placeholder 4">
            <a:extLst>
              <a:ext uri="{FF2B5EF4-FFF2-40B4-BE49-F238E27FC236}">
                <a16:creationId xmlns:a16="http://schemas.microsoft.com/office/drawing/2014/main" id="{1CC16DBC-373C-C333-B1AC-6603BE9685B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75B013-DA0D-4AC6-9D4C-15A00AA34329}" type="slidenum">
              <a:rPr lang="en-US" smtClean="0"/>
              <a:pPr/>
              <a:t>‹#›</a:t>
            </a:fld>
            <a:endParaRPr lang="en-US"/>
          </a:p>
        </p:txBody>
      </p:sp>
      <p:sp useBgFill="1">
        <p:nvSpPr>
          <p:cNvPr id="8" name="Rectangle 19">
            <a:extLst>
              <a:ext uri="{FF2B5EF4-FFF2-40B4-BE49-F238E27FC236}">
                <a16:creationId xmlns:a16="http://schemas.microsoft.com/office/drawing/2014/main" id="{3C39CB9F-09D7-2DD9-78CE-B3181880FA5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Rectangle 8">
            <a:extLst>
              <a:ext uri="{FF2B5EF4-FFF2-40B4-BE49-F238E27FC236}">
                <a16:creationId xmlns:a16="http://schemas.microsoft.com/office/drawing/2014/main" id="{3082E587-B5DF-C105-9592-A8565D9C404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D99ECA92-E853-12EE-AFC8-FCBEB7C6D53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1D56BB5-3045-1238-8ADB-651F7AC78E0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14">
            <a:extLst>
              <a:ext uri="{FF2B5EF4-FFF2-40B4-BE49-F238E27FC236}">
                <a16:creationId xmlns:a16="http://schemas.microsoft.com/office/drawing/2014/main" id="{9358C7CD-B139-1CB6-0674-7B908124EA2B}"/>
              </a:ext>
            </a:extLst>
          </p:cNvPr>
          <p:cNvSpPr>
            <a:spLocks noGrp="1"/>
          </p:cNvSpPr>
          <p:nvPr>
            <p:ph type="body" sz="quarter" idx="13"/>
          </p:nvPr>
        </p:nvSpPr>
        <p:spPr>
          <a:xfrm>
            <a:off x="1077913" y="533400"/>
            <a:ext cx="10167937" cy="1214438"/>
          </a:xfrm>
        </p:spPr>
        <p:txBody>
          <a:bodyPr anchor="ctr"/>
          <a:lstStyle>
            <a:lvl1pPr marL="0" indent="0">
              <a:buNone/>
              <a:defRPr sz="4000">
                <a:latin typeface="Montserrat Medium" panose="00000600000000000000" pitchFamily="50" charset="0"/>
              </a:defRPr>
            </a:lvl1pPr>
          </a:lstStyle>
          <a:p>
            <a:pPr lvl="0"/>
            <a:r>
              <a:rPr lang="en-US" dirty="0"/>
              <a:t>Click to edit Master text styles</a:t>
            </a:r>
          </a:p>
        </p:txBody>
      </p:sp>
      <p:sp>
        <p:nvSpPr>
          <p:cNvPr id="18" name="Content Placeholder 17">
            <a:extLst>
              <a:ext uri="{FF2B5EF4-FFF2-40B4-BE49-F238E27FC236}">
                <a16:creationId xmlns:a16="http://schemas.microsoft.com/office/drawing/2014/main" id="{505A74FF-F44B-85DC-0D3C-0BF576D6596B}"/>
              </a:ext>
            </a:extLst>
          </p:cNvPr>
          <p:cNvSpPr>
            <a:spLocks noGrp="1"/>
          </p:cNvSpPr>
          <p:nvPr>
            <p:ph sz="quarter" idx="15"/>
          </p:nvPr>
        </p:nvSpPr>
        <p:spPr>
          <a:xfrm>
            <a:off x="1077912" y="2343055"/>
            <a:ext cx="10167937" cy="3541697"/>
          </a:xfrm>
        </p:spPr>
        <p:txBody>
          <a:bodyPr>
            <a:normAutofit/>
          </a:bodyPr>
          <a:lstStyle>
            <a:lvl1pPr>
              <a:defRPr sz="2400">
                <a:latin typeface="Montserra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421326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E325354-C6A7-6A5D-BFF6-981DDEBA1CFA}"/>
              </a:ext>
            </a:extLst>
          </p:cNvPr>
          <p:cNvSpPr>
            <a:spLocks noGrp="1"/>
          </p:cNvSpPr>
          <p:nvPr>
            <p:ph type="dt" sz="half" idx="10"/>
          </p:nvPr>
        </p:nvSpPr>
        <p:spPr/>
        <p:txBody>
          <a:bodyPr/>
          <a:lstStyle/>
          <a:p>
            <a:fld id="{00B32C2B-89F9-4DD1-B218-C3BD397466E4}" type="datetime1">
              <a:rPr lang="en-US" smtClean="0"/>
              <a:t>6/18/2024</a:t>
            </a:fld>
            <a:endParaRPr lang="en-US"/>
          </a:p>
        </p:txBody>
      </p:sp>
      <p:sp>
        <p:nvSpPr>
          <p:cNvPr id="4" name="Footer Placeholder 3">
            <a:extLst>
              <a:ext uri="{FF2B5EF4-FFF2-40B4-BE49-F238E27FC236}">
                <a16:creationId xmlns:a16="http://schemas.microsoft.com/office/drawing/2014/main" id="{38E00EEC-864E-62F6-790F-DDFEE91E6402}"/>
              </a:ext>
            </a:extLst>
          </p:cNvPr>
          <p:cNvSpPr>
            <a:spLocks noGrp="1"/>
          </p:cNvSpPr>
          <p:nvPr>
            <p:ph type="ftr" sz="quarter" idx="11"/>
          </p:nvPr>
        </p:nvSpPr>
        <p:spPr/>
        <p:txBody>
          <a:bodyPr/>
          <a:lstStyle/>
          <a:p>
            <a:r>
              <a:rPr lang="en-US"/>
              <a:t>Insert Footer Here</a:t>
            </a:r>
          </a:p>
        </p:txBody>
      </p:sp>
      <p:sp>
        <p:nvSpPr>
          <p:cNvPr id="5" name="Slide Number Placeholder 4">
            <a:extLst>
              <a:ext uri="{FF2B5EF4-FFF2-40B4-BE49-F238E27FC236}">
                <a16:creationId xmlns:a16="http://schemas.microsoft.com/office/drawing/2014/main" id="{1B6CDF31-76D3-D9FF-6023-46968F45B40E}"/>
              </a:ext>
            </a:extLst>
          </p:cNvPr>
          <p:cNvSpPr>
            <a:spLocks noGrp="1"/>
          </p:cNvSpPr>
          <p:nvPr>
            <p:ph type="sldNum" sz="quarter" idx="12"/>
          </p:nvPr>
        </p:nvSpPr>
        <p:spPr/>
        <p:txBody>
          <a:bodyPr/>
          <a:lstStyle/>
          <a:p>
            <a:fld id="{D675B013-DA0D-4AC6-9D4C-15A00AA34329}" type="slidenum">
              <a:rPr lang="en-US" smtClean="0"/>
              <a:t>‹#›</a:t>
            </a:fld>
            <a:endParaRPr lang="en-US"/>
          </a:p>
        </p:txBody>
      </p:sp>
      <p:sp useBgFill="1">
        <p:nvSpPr>
          <p:cNvPr id="6" name="Rectangle 5">
            <a:extLst>
              <a:ext uri="{FF2B5EF4-FFF2-40B4-BE49-F238E27FC236}">
                <a16:creationId xmlns:a16="http://schemas.microsoft.com/office/drawing/2014/main" id="{DFAE2F47-31FA-DC1B-9BAA-39E9EEB5AAF6}"/>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D9BD2B0A-4EA3-4198-8C70-B5B7CFB25F2D}"/>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409575" y="633619"/>
            <a:ext cx="4886325"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6DCB251-DDDF-56F6-F8EF-0963C46B1C16}"/>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80176CE8-AF5E-59DF-CC44-4C79CD295E9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4" name="Graphic 13" descr="Speaker phone with solid fill">
            <a:extLst>
              <a:ext uri="{FF2B5EF4-FFF2-40B4-BE49-F238E27FC236}">
                <a16:creationId xmlns:a16="http://schemas.microsoft.com/office/drawing/2014/main" id="{A241D645-AB51-9D14-77D8-C63C1BE5DB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234" y="3401739"/>
            <a:ext cx="405333" cy="405333"/>
          </a:xfrm>
          <a:prstGeom prst="rect">
            <a:avLst/>
          </a:prstGeom>
        </p:spPr>
      </p:pic>
      <p:pic>
        <p:nvPicPr>
          <p:cNvPr id="16" name="Graphic 15" descr="Open envelope with solid fill">
            <a:extLst>
              <a:ext uri="{FF2B5EF4-FFF2-40B4-BE49-F238E27FC236}">
                <a16:creationId xmlns:a16="http://schemas.microsoft.com/office/drawing/2014/main" id="{99177FB6-17B2-D2AC-8512-4D6A2FC834B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235" y="3904627"/>
            <a:ext cx="405333" cy="405333"/>
          </a:xfrm>
          <a:prstGeom prst="rect">
            <a:avLst/>
          </a:prstGeom>
        </p:spPr>
      </p:pic>
      <p:sp>
        <p:nvSpPr>
          <p:cNvPr id="19" name="Picture Placeholder 18">
            <a:extLst>
              <a:ext uri="{FF2B5EF4-FFF2-40B4-BE49-F238E27FC236}">
                <a16:creationId xmlns:a16="http://schemas.microsoft.com/office/drawing/2014/main" id="{837FFC67-1530-F310-DB28-5682D6F72250}"/>
              </a:ext>
            </a:extLst>
          </p:cNvPr>
          <p:cNvSpPr>
            <a:spLocks noGrp="1"/>
          </p:cNvSpPr>
          <p:nvPr>
            <p:ph type="pic" sz="quarter" idx="13"/>
          </p:nvPr>
        </p:nvSpPr>
        <p:spPr>
          <a:xfrm>
            <a:off x="5676900" y="633413"/>
            <a:ext cx="5503863" cy="5495924"/>
          </a:xfrm>
        </p:spPr>
        <p:txBody>
          <a:bodyPr/>
          <a:lstStyle/>
          <a:p>
            <a:endParaRPr lang="en-US" dirty="0"/>
          </a:p>
        </p:txBody>
      </p:sp>
      <p:sp>
        <p:nvSpPr>
          <p:cNvPr id="21" name="Text Placeholder 20">
            <a:extLst>
              <a:ext uri="{FF2B5EF4-FFF2-40B4-BE49-F238E27FC236}">
                <a16:creationId xmlns:a16="http://schemas.microsoft.com/office/drawing/2014/main" id="{CF518661-43B3-E229-5CD9-5E650B7B6E63}"/>
              </a:ext>
            </a:extLst>
          </p:cNvPr>
          <p:cNvSpPr>
            <a:spLocks noGrp="1"/>
          </p:cNvSpPr>
          <p:nvPr>
            <p:ph type="body" sz="quarter" idx="14" hasCustomPrompt="1"/>
          </p:nvPr>
        </p:nvSpPr>
        <p:spPr>
          <a:xfrm>
            <a:off x="838199" y="977900"/>
            <a:ext cx="4073523" cy="1125220"/>
          </a:xfrm>
        </p:spPr>
        <p:txBody>
          <a:bodyPr anchor="ctr">
            <a:normAutofit/>
          </a:bodyPr>
          <a:lstStyle>
            <a:lvl1pPr marL="0" indent="0">
              <a:buNone/>
              <a:defRPr sz="4000">
                <a:latin typeface="Montserrat Medium" panose="00000600000000000000" pitchFamily="50" charset="0"/>
              </a:defRPr>
            </a:lvl1pPr>
          </a:lstStyle>
          <a:p>
            <a:pPr lvl="0"/>
            <a:r>
              <a:rPr lang="en-US" dirty="0"/>
              <a:t>Thank you!</a:t>
            </a:r>
          </a:p>
        </p:txBody>
      </p:sp>
      <p:sp>
        <p:nvSpPr>
          <p:cNvPr id="23" name="Text Placeholder 22">
            <a:extLst>
              <a:ext uri="{FF2B5EF4-FFF2-40B4-BE49-F238E27FC236}">
                <a16:creationId xmlns:a16="http://schemas.microsoft.com/office/drawing/2014/main" id="{5F497D4C-717A-7343-0AD4-C1C87712FDFF}"/>
              </a:ext>
            </a:extLst>
          </p:cNvPr>
          <p:cNvSpPr>
            <a:spLocks noGrp="1"/>
          </p:cNvSpPr>
          <p:nvPr>
            <p:ph type="body" sz="quarter" idx="15"/>
          </p:nvPr>
        </p:nvSpPr>
        <p:spPr>
          <a:xfrm>
            <a:off x="838200" y="2390775"/>
            <a:ext cx="4073524" cy="968375"/>
          </a:xfrm>
        </p:spPr>
        <p:txBody>
          <a:bodyPr>
            <a:normAutofit/>
          </a:bodyPr>
          <a:lstStyle>
            <a:lvl1pPr marL="0" indent="0">
              <a:buNone/>
              <a:defRPr sz="2400">
                <a:latin typeface="Montserrat" panose="00000500000000000000" pitchFamily="50" charset="0"/>
              </a:defRPr>
            </a:lvl1pPr>
          </a:lstStyle>
          <a:p>
            <a:pPr lvl="0"/>
            <a:r>
              <a:rPr lang="en-US" dirty="0"/>
              <a:t>Click to edit Master</a:t>
            </a:r>
          </a:p>
        </p:txBody>
      </p:sp>
      <p:sp>
        <p:nvSpPr>
          <p:cNvPr id="25" name="Text Placeholder 24">
            <a:extLst>
              <a:ext uri="{FF2B5EF4-FFF2-40B4-BE49-F238E27FC236}">
                <a16:creationId xmlns:a16="http://schemas.microsoft.com/office/drawing/2014/main" id="{88007756-8349-295E-2BB1-8C83434ADFD3}"/>
              </a:ext>
            </a:extLst>
          </p:cNvPr>
          <p:cNvSpPr>
            <a:spLocks noGrp="1"/>
          </p:cNvSpPr>
          <p:nvPr>
            <p:ph type="body" sz="quarter" idx="16"/>
          </p:nvPr>
        </p:nvSpPr>
        <p:spPr>
          <a:xfrm>
            <a:off x="1501774" y="3429000"/>
            <a:ext cx="3409950" cy="328613"/>
          </a:xfrm>
        </p:spPr>
        <p:txBody>
          <a:bodyPr>
            <a:noAutofit/>
          </a:bodyPr>
          <a:lstStyle>
            <a:lvl1pPr marL="0" indent="0">
              <a:buNone/>
              <a:defRPr sz="1800">
                <a:latin typeface="Montserrat" panose="00000500000000000000" pitchFamily="50" charset="0"/>
              </a:defRPr>
            </a:lvl1pPr>
          </a:lstStyle>
          <a:p>
            <a:pPr lvl="0"/>
            <a:r>
              <a:rPr lang="en-US" dirty="0"/>
              <a:t>Click to edit Master </a:t>
            </a:r>
          </a:p>
        </p:txBody>
      </p:sp>
      <p:sp>
        <p:nvSpPr>
          <p:cNvPr id="29" name="Text Placeholder 28">
            <a:extLst>
              <a:ext uri="{FF2B5EF4-FFF2-40B4-BE49-F238E27FC236}">
                <a16:creationId xmlns:a16="http://schemas.microsoft.com/office/drawing/2014/main" id="{BDB65AA6-ED01-8E29-BC0C-8A7114185F63}"/>
              </a:ext>
            </a:extLst>
          </p:cNvPr>
          <p:cNvSpPr>
            <a:spLocks noGrp="1"/>
          </p:cNvSpPr>
          <p:nvPr>
            <p:ph type="body" sz="quarter" idx="17"/>
          </p:nvPr>
        </p:nvSpPr>
        <p:spPr>
          <a:xfrm>
            <a:off x="1501775" y="3932238"/>
            <a:ext cx="3409949" cy="328612"/>
          </a:xfrm>
        </p:spPr>
        <p:txBody>
          <a:bodyPr>
            <a:noAutofit/>
          </a:bodyPr>
          <a:lstStyle>
            <a:lvl1pPr marL="0" indent="0">
              <a:buNone/>
              <a:defRPr sz="1800">
                <a:latin typeface="Montserrat" panose="00000500000000000000" pitchFamily="50" charset="0"/>
              </a:defRPr>
            </a:lvl1pPr>
          </a:lstStyle>
          <a:p>
            <a:pPr lvl="0"/>
            <a:r>
              <a:rPr lang="en-US" dirty="0"/>
              <a:t>Click to edit Master </a:t>
            </a:r>
          </a:p>
        </p:txBody>
      </p:sp>
    </p:spTree>
    <p:extLst>
      <p:ext uri="{BB962C8B-B14F-4D97-AF65-F5344CB8AC3E}">
        <p14:creationId xmlns:p14="http://schemas.microsoft.com/office/powerpoint/2010/main" val="36879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85FF806-4F2D-2191-E8F4-AC4DC0AE4338}"/>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Freeform: Shape 6">
            <a:extLst>
              <a:ext uri="{FF2B5EF4-FFF2-40B4-BE49-F238E27FC236}">
                <a16:creationId xmlns:a16="http://schemas.microsoft.com/office/drawing/2014/main" id="{CF130DC5-FF71-852A-9315-F169D59145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 name="Freeform: Shape 7">
            <a:extLst>
              <a:ext uri="{FF2B5EF4-FFF2-40B4-BE49-F238E27FC236}">
                <a16:creationId xmlns:a16="http://schemas.microsoft.com/office/drawing/2014/main" id="{3B08348A-BD3B-975E-C2D8-AF7E8B5DA67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6F87223-632E-0E01-973D-D723292C29D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A67ACD9C-A4E3-D255-FD5A-1C14D96880CD}"/>
              </a:ext>
            </a:extLst>
          </p:cNvPr>
          <p:cNvSpPr>
            <a:spLocks noGrp="1"/>
          </p:cNvSpPr>
          <p:nvPr>
            <p:ph type="body" sz="quarter" idx="10"/>
          </p:nvPr>
        </p:nvSpPr>
        <p:spPr>
          <a:xfrm>
            <a:off x="1524000" y="2000250"/>
            <a:ext cx="9144000" cy="2689225"/>
          </a:xfrm>
        </p:spPr>
        <p:txBody>
          <a:bodyPr anchor="ctr"/>
          <a:lstStyle>
            <a:lvl1pPr marL="0" indent="0" algn="ctr">
              <a:buNone/>
              <a:defRPr sz="4000">
                <a:latin typeface="Montserrat Medium" panose="00000600000000000000" pitchFamily="50" charset="0"/>
              </a:defRPr>
            </a:lvl1pPr>
            <a:lvl2pPr marL="457200" indent="0">
              <a:buNone/>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1326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D9BC4-3952-169D-3A9C-3559BE61E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47344-72ED-F6F0-3D86-C51FFBF11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011C3-6A9E-63A7-2AC2-963D055FF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5A322-AE28-46F7-B1E4-2E08C612D55F}" type="datetime1">
              <a:rPr lang="en-US" smtClean="0"/>
              <a:t>6/18/2024</a:t>
            </a:fld>
            <a:endParaRPr lang="en-US"/>
          </a:p>
        </p:txBody>
      </p:sp>
      <p:sp>
        <p:nvSpPr>
          <p:cNvPr id="5" name="Footer Placeholder 4">
            <a:extLst>
              <a:ext uri="{FF2B5EF4-FFF2-40B4-BE49-F238E27FC236}">
                <a16:creationId xmlns:a16="http://schemas.microsoft.com/office/drawing/2014/main" id="{398459BE-CD59-F977-DA10-2BC1CC748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Footer Here</a:t>
            </a:r>
          </a:p>
        </p:txBody>
      </p:sp>
      <p:sp>
        <p:nvSpPr>
          <p:cNvPr id="6" name="Slide Number Placeholder 5">
            <a:extLst>
              <a:ext uri="{FF2B5EF4-FFF2-40B4-BE49-F238E27FC236}">
                <a16:creationId xmlns:a16="http://schemas.microsoft.com/office/drawing/2014/main" id="{BFFDC6ED-078B-14EB-7D0F-8C422D5613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5B013-DA0D-4AC6-9D4C-15A00AA34329}" type="slidenum">
              <a:rPr lang="en-US" smtClean="0"/>
              <a:t>‹#›</a:t>
            </a:fld>
            <a:endParaRPr lang="en-US"/>
          </a:p>
        </p:txBody>
      </p:sp>
    </p:spTree>
    <p:extLst>
      <p:ext uri="{BB962C8B-B14F-4D97-AF65-F5344CB8AC3E}">
        <p14:creationId xmlns:p14="http://schemas.microsoft.com/office/powerpoint/2010/main" val="1588364872"/>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65" r:id="rId5"/>
    <p:sldLayoutId id="214748366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373261&amp;picture=any-questions"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United_States_one-hundred-dollar_bil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FF0CA6-0E61-93B7-BC33-8C08ED00488A}"/>
              </a:ext>
            </a:extLst>
          </p:cNvPr>
          <p:cNvSpPr>
            <a:spLocks noGrp="1"/>
          </p:cNvSpPr>
          <p:nvPr>
            <p:ph type="body" sz="quarter" idx="13"/>
          </p:nvPr>
        </p:nvSpPr>
        <p:spPr/>
        <p:txBody>
          <a:bodyPr>
            <a:noAutofit/>
          </a:bodyPr>
          <a:lstStyle/>
          <a:p>
            <a:r>
              <a:rPr lang="en-US" sz="4200" dirty="0"/>
              <a:t>What is WIOA Infrastructure Cost Sharing?</a:t>
            </a:r>
          </a:p>
        </p:txBody>
      </p:sp>
      <p:graphicFrame>
        <p:nvGraphicFramePr>
          <p:cNvPr id="2" name="Content Placeholder 1">
            <a:extLst>
              <a:ext uri="{FF2B5EF4-FFF2-40B4-BE49-F238E27FC236}">
                <a16:creationId xmlns:a16="http://schemas.microsoft.com/office/drawing/2014/main" id="{DBD8A3DA-7D9E-EBA1-72F3-270421E8A8B7}"/>
              </a:ext>
            </a:extLst>
          </p:cNvPr>
          <p:cNvGraphicFramePr>
            <a:graphicFrameLocks noGrp="1"/>
          </p:cNvGraphicFramePr>
          <p:nvPr>
            <p:ph sz="quarter" idx="14"/>
            <p:extLst>
              <p:ext uri="{D42A27DB-BD31-4B8C-83A1-F6EECF244321}">
                <p14:modId xmlns:p14="http://schemas.microsoft.com/office/powerpoint/2010/main" val="1990093054"/>
              </p:ext>
            </p:extLst>
          </p:nvPr>
        </p:nvGraphicFramePr>
        <p:xfrm>
          <a:off x="477838" y="4816475"/>
          <a:ext cx="3951287" cy="109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76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16312-D44C-6DF9-F647-90A36AF5BC31}"/>
              </a:ext>
            </a:extLst>
          </p:cNvPr>
          <p:cNvSpPr>
            <a:spLocks noGrp="1"/>
          </p:cNvSpPr>
          <p:nvPr>
            <p:ph type="sldNum" sz="quarter" idx="12"/>
          </p:nvPr>
        </p:nvSpPr>
        <p:spPr/>
        <p:txBody>
          <a:bodyPr/>
          <a:lstStyle/>
          <a:p>
            <a:fld id="{D675B013-DA0D-4AC6-9D4C-15A00AA34329}" type="slidenum">
              <a:rPr lang="en-US" smtClean="0"/>
              <a:t>10</a:t>
            </a:fld>
            <a:endParaRPr lang="en-US"/>
          </a:p>
        </p:txBody>
      </p:sp>
      <p:sp>
        <p:nvSpPr>
          <p:cNvPr id="3" name="Text Placeholder 2">
            <a:extLst>
              <a:ext uri="{FF2B5EF4-FFF2-40B4-BE49-F238E27FC236}">
                <a16:creationId xmlns:a16="http://schemas.microsoft.com/office/drawing/2014/main" id="{80C31293-FE23-408C-B427-925BD6508C5D}"/>
              </a:ext>
            </a:extLst>
          </p:cNvPr>
          <p:cNvSpPr>
            <a:spLocks noGrp="1"/>
          </p:cNvSpPr>
          <p:nvPr>
            <p:ph type="body" sz="quarter" idx="14"/>
          </p:nvPr>
        </p:nvSpPr>
        <p:spPr>
          <a:xfrm>
            <a:off x="1077913" y="2477403"/>
            <a:ext cx="10205783" cy="3494087"/>
          </a:xfrm>
        </p:spPr>
        <p:txBody>
          <a:bodyPr>
            <a:normAutofit lnSpcReduction="10000"/>
          </a:bodyPr>
          <a:lstStyle/>
          <a:p>
            <a:r>
              <a:rPr lang="en-US" dirty="0"/>
              <a:t>Greater visibility of SCSEP with your One Stops and with the other mandated partner programs offers you more to offer our job seekers.</a:t>
            </a:r>
          </a:p>
          <a:p>
            <a:pPr marL="0" indent="0">
              <a:buNone/>
            </a:pPr>
            <a:endParaRPr lang="en-US" dirty="0"/>
          </a:p>
          <a:p>
            <a:pPr lvl="1"/>
            <a:r>
              <a:rPr lang="en-US" dirty="0"/>
              <a:t>Vocational Rehab</a:t>
            </a:r>
          </a:p>
          <a:p>
            <a:pPr lvl="1"/>
            <a:r>
              <a:rPr lang="en-US" dirty="0"/>
              <a:t>Local Labor Market Information (LMI)t</a:t>
            </a:r>
          </a:p>
          <a:p>
            <a:pPr lvl="1"/>
            <a:r>
              <a:rPr lang="en-US" dirty="0"/>
              <a:t>Veteran’s Services</a:t>
            </a:r>
          </a:p>
          <a:p>
            <a:pPr lvl="1"/>
            <a:r>
              <a:rPr lang="en-US" dirty="0"/>
              <a:t>Job Clubs that Job Seekers can Attend</a:t>
            </a:r>
          </a:p>
          <a:p>
            <a:pPr lvl="1"/>
            <a:r>
              <a:rPr lang="en-US" dirty="0"/>
              <a:t>Access to Local Employers!!!!</a:t>
            </a:r>
          </a:p>
        </p:txBody>
      </p:sp>
      <p:sp>
        <p:nvSpPr>
          <p:cNvPr id="4" name="Text Placeholder 3">
            <a:extLst>
              <a:ext uri="{FF2B5EF4-FFF2-40B4-BE49-F238E27FC236}">
                <a16:creationId xmlns:a16="http://schemas.microsoft.com/office/drawing/2014/main" id="{E02E6EC9-13E0-EE43-F358-9D50EE95C886}"/>
              </a:ext>
            </a:extLst>
          </p:cNvPr>
          <p:cNvSpPr>
            <a:spLocks noGrp="1"/>
          </p:cNvSpPr>
          <p:nvPr>
            <p:ph type="body" sz="quarter" idx="13"/>
          </p:nvPr>
        </p:nvSpPr>
        <p:spPr/>
        <p:txBody>
          <a:bodyPr/>
          <a:lstStyle/>
          <a:p>
            <a:r>
              <a:rPr lang="en-US" dirty="0"/>
              <a:t>WIIFM? (what’s in it for me?)</a:t>
            </a:r>
          </a:p>
        </p:txBody>
      </p:sp>
    </p:spTree>
    <p:extLst>
      <p:ext uri="{BB962C8B-B14F-4D97-AF65-F5344CB8AC3E}">
        <p14:creationId xmlns:p14="http://schemas.microsoft.com/office/powerpoint/2010/main" val="404979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light bulbs with a light bulb from them&#10;&#10;Description automatically generated">
            <a:extLst>
              <a:ext uri="{FF2B5EF4-FFF2-40B4-BE49-F238E27FC236}">
                <a16:creationId xmlns:a16="http://schemas.microsoft.com/office/drawing/2014/main" id="{AFED9D68-D6C0-E9E6-5D9C-07E3CFEF63A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605" b="10605"/>
          <a:stretch>
            <a:fillRect/>
          </a:stretch>
        </p:blipFill>
        <p:spPr>
          <a:xfrm>
            <a:off x="3687763" y="2613025"/>
            <a:ext cx="4170362" cy="2195513"/>
          </a:xfrm>
        </p:spPr>
      </p:pic>
      <p:sp>
        <p:nvSpPr>
          <p:cNvPr id="5" name="Footer Placeholder 4">
            <a:extLst>
              <a:ext uri="{FF2B5EF4-FFF2-40B4-BE49-F238E27FC236}">
                <a16:creationId xmlns:a16="http://schemas.microsoft.com/office/drawing/2014/main" id="{838B8D04-4C51-F361-4954-F63F27F11CE4}"/>
              </a:ext>
            </a:extLst>
          </p:cNvPr>
          <p:cNvSpPr>
            <a:spLocks noGrp="1"/>
          </p:cNvSpPr>
          <p:nvPr>
            <p:ph type="ftr" sz="quarter" idx="11"/>
          </p:nvPr>
        </p:nvSpPr>
        <p:spPr/>
        <p:txBody>
          <a:bodyPr/>
          <a:lstStyle/>
          <a:p>
            <a:r>
              <a:rPr lang="en-US"/>
              <a:t>Insert Footer Here</a:t>
            </a:r>
          </a:p>
        </p:txBody>
      </p:sp>
      <p:sp>
        <p:nvSpPr>
          <p:cNvPr id="6" name="Slide Number Placeholder 5">
            <a:extLst>
              <a:ext uri="{FF2B5EF4-FFF2-40B4-BE49-F238E27FC236}">
                <a16:creationId xmlns:a16="http://schemas.microsoft.com/office/drawing/2014/main" id="{10310500-AC2E-EAF4-AC26-6666E214C646}"/>
              </a:ext>
            </a:extLst>
          </p:cNvPr>
          <p:cNvSpPr>
            <a:spLocks noGrp="1"/>
          </p:cNvSpPr>
          <p:nvPr>
            <p:ph type="sldNum" sz="quarter" idx="12"/>
          </p:nvPr>
        </p:nvSpPr>
        <p:spPr/>
        <p:txBody>
          <a:bodyPr/>
          <a:lstStyle/>
          <a:p>
            <a:fld id="{D675B013-DA0D-4AC6-9D4C-15A00AA34329}" type="slidenum">
              <a:rPr lang="en-US" smtClean="0"/>
              <a:t>11</a:t>
            </a:fld>
            <a:endParaRPr lang="en-US"/>
          </a:p>
        </p:txBody>
      </p:sp>
    </p:spTree>
    <p:extLst>
      <p:ext uri="{BB962C8B-B14F-4D97-AF65-F5344CB8AC3E}">
        <p14:creationId xmlns:p14="http://schemas.microsoft.com/office/powerpoint/2010/main" val="254076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0C3F-0A2C-179C-468E-0535A0986334}"/>
              </a:ext>
            </a:extLst>
          </p:cNvPr>
          <p:cNvSpPr>
            <a:spLocks noGrp="1"/>
          </p:cNvSpPr>
          <p:nvPr>
            <p:ph type="body" sz="quarter" idx="14"/>
          </p:nvPr>
        </p:nvSpPr>
        <p:spPr/>
        <p:txBody>
          <a:bodyPr>
            <a:normAutofit fontScale="85000" lnSpcReduction="10000"/>
          </a:bodyPr>
          <a:lstStyle/>
          <a:p>
            <a:r>
              <a:rPr lang="en-US" sz="6000" dirty="0"/>
              <a:t>Thank You!</a:t>
            </a:r>
          </a:p>
        </p:txBody>
      </p:sp>
      <p:sp>
        <p:nvSpPr>
          <p:cNvPr id="6" name="Text Placeholder 5">
            <a:extLst>
              <a:ext uri="{FF2B5EF4-FFF2-40B4-BE49-F238E27FC236}">
                <a16:creationId xmlns:a16="http://schemas.microsoft.com/office/drawing/2014/main" id="{5DFDDC1B-FED8-C7A5-5507-10A5D3909AF7}"/>
              </a:ext>
            </a:extLst>
          </p:cNvPr>
          <p:cNvSpPr>
            <a:spLocks noGrp="1"/>
          </p:cNvSpPr>
          <p:nvPr>
            <p:ph type="body" sz="quarter" idx="15"/>
          </p:nvPr>
        </p:nvSpPr>
        <p:spPr/>
        <p:txBody>
          <a:bodyPr>
            <a:normAutofit fontScale="92500" lnSpcReduction="20000"/>
          </a:bodyPr>
          <a:lstStyle/>
          <a:p>
            <a:r>
              <a:rPr lang="en-US" dirty="0"/>
              <a:t>Chris Garland</a:t>
            </a:r>
          </a:p>
          <a:p>
            <a:r>
              <a:rPr lang="en-US" dirty="0"/>
              <a:t>Senior Director, WFD&amp; Programs</a:t>
            </a:r>
          </a:p>
        </p:txBody>
      </p:sp>
      <p:sp>
        <p:nvSpPr>
          <p:cNvPr id="7" name="Text Placeholder 6">
            <a:extLst>
              <a:ext uri="{FF2B5EF4-FFF2-40B4-BE49-F238E27FC236}">
                <a16:creationId xmlns:a16="http://schemas.microsoft.com/office/drawing/2014/main" id="{A00FA318-2A0D-AD4B-F8EB-0C858FC27782}"/>
              </a:ext>
            </a:extLst>
          </p:cNvPr>
          <p:cNvSpPr>
            <a:spLocks noGrp="1"/>
          </p:cNvSpPr>
          <p:nvPr>
            <p:ph type="body" sz="quarter" idx="16"/>
          </p:nvPr>
        </p:nvSpPr>
        <p:spPr/>
        <p:txBody>
          <a:bodyPr anchor="ctr"/>
          <a:lstStyle/>
          <a:p>
            <a:r>
              <a:rPr lang="en-US" sz="1400" dirty="0"/>
              <a:t>301-578-8932</a:t>
            </a:r>
          </a:p>
        </p:txBody>
      </p:sp>
      <p:sp>
        <p:nvSpPr>
          <p:cNvPr id="8" name="Text Placeholder 7">
            <a:extLst>
              <a:ext uri="{FF2B5EF4-FFF2-40B4-BE49-F238E27FC236}">
                <a16:creationId xmlns:a16="http://schemas.microsoft.com/office/drawing/2014/main" id="{A804148A-7ED4-C0FD-ED50-6D774CBDB681}"/>
              </a:ext>
            </a:extLst>
          </p:cNvPr>
          <p:cNvSpPr>
            <a:spLocks noGrp="1"/>
          </p:cNvSpPr>
          <p:nvPr>
            <p:ph type="body" sz="quarter" idx="17"/>
          </p:nvPr>
        </p:nvSpPr>
        <p:spPr/>
        <p:txBody>
          <a:bodyPr anchor="ctr"/>
          <a:lstStyle/>
          <a:p>
            <a:r>
              <a:rPr lang="en-US" sz="1400" dirty="0"/>
              <a:t>cgarland@workforceinclusion.org</a:t>
            </a:r>
          </a:p>
        </p:txBody>
      </p:sp>
      <p:sp>
        <p:nvSpPr>
          <p:cNvPr id="9" name="Footer Placeholder 8">
            <a:extLst>
              <a:ext uri="{FF2B5EF4-FFF2-40B4-BE49-F238E27FC236}">
                <a16:creationId xmlns:a16="http://schemas.microsoft.com/office/drawing/2014/main" id="{46F3E548-DA16-14AB-668B-1F0B13AE31EF}"/>
              </a:ext>
            </a:extLst>
          </p:cNvPr>
          <p:cNvSpPr>
            <a:spLocks noGrp="1"/>
          </p:cNvSpPr>
          <p:nvPr>
            <p:ph type="ftr" sz="quarter" idx="11"/>
          </p:nvPr>
        </p:nvSpPr>
        <p:spPr/>
        <p:txBody>
          <a:bodyPr/>
          <a:lstStyle/>
          <a:p>
            <a:r>
              <a:rPr lang="en-US"/>
              <a:t>Insert Footer Here</a:t>
            </a:r>
          </a:p>
        </p:txBody>
      </p:sp>
      <p:sp>
        <p:nvSpPr>
          <p:cNvPr id="10" name="Slide Number Placeholder 9">
            <a:extLst>
              <a:ext uri="{FF2B5EF4-FFF2-40B4-BE49-F238E27FC236}">
                <a16:creationId xmlns:a16="http://schemas.microsoft.com/office/drawing/2014/main" id="{525F8C74-1765-75CA-2EDB-140252DE0F39}"/>
              </a:ext>
            </a:extLst>
          </p:cNvPr>
          <p:cNvSpPr>
            <a:spLocks noGrp="1"/>
          </p:cNvSpPr>
          <p:nvPr>
            <p:ph type="sldNum" sz="quarter" idx="12"/>
          </p:nvPr>
        </p:nvSpPr>
        <p:spPr/>
        <p:txBody>
          <a:bodyPr/>
          <a:lstStyle/>
          <a:p>
            <a:fld id="{D675B013-DA0D-4AC6-9D4C-15A00AA34329}" type="slidenum">
              <a:rPr lang="en-US" smtClean="0"/>
              <a:t>12</a:t>
            </a:fld>
            <a:endParaRPr lang="en-US"/>
          </a:p>
        </p:txBody>
      </p:sp>
    </p:spTree>
    <p:extLst>
      <p:ext uri="{BB962C8B-B14F-4D97-AF65-F5344CB8AC3E}">
        <p14:creationId xmlns:p14="http://schemas.microsoft.com/office/powerpoint/2010/main" val="86952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496AA7-79C0-7239-2BAD-28FCE52CE6FA}"/>
              </a:ext>
            </a:extLst>
          </p:cNvPr>
          <p:cNvSpPr>
            <a:spLocks noGrp="1"/>
          </p:cNvSpPr>
          <p:nvPr>
            <p:ph type="ftr" sz="quarter" idx="11"/>
          </p:nvPr>
        </p:nvSpPr>
        <p:spPr/>
        <p:txBody>
          <a:bodyPr/>
          <a:lstStyle/>
          <a:p>
            <a:r>
              <a:rPr lang="en-US"/>
              <a:t>Insert Footer Here</a:t>
            </a:r>
          </a:p>
        </p:txBody>
      </p:sp>
      <p:sp>
        <p:nvSpPr>
          <p:cNvPr id="3" name="Slide Number Placeholder 2">
            <a:extLst>
              <a:ext uri="{FF2B5EF4-FFF2-40B4-BE49-F238E27FC236}">
                <a16:creationId xmlns:a16="http://schemas.microsoft.com/office/drawing/2014/main" id="{6F6A12D0-44B8-CD5D-BDA8-FB70D7BBF319}"/>
              </a:ext>
            </a:extLst>
          </p:cNvPr>
          <p:cNvSpPr>
            <a:spLocks noGrp="1"/>
          </p:cNvSpPr>
          <p:nvPr>
            <p:ph type="sldNum" sz="quarter" idx="12"/>
          </p:nvPr>
        </p:nvSpPr>
        <p:spPr/>
        <p:txBody>
          <a:bodyPr/>
          <a:lstStyle/>
          <a:p>
            <a:fld id="{D675B013-DA0D-4AC6-9D4C-15A00AA34329}" type="slidenum">
              <a:rPr lang="en-US" smtClean="0"/>
              <a:t>2</a:t>
            </a:fld>
            <a:endParaRPr lang="en-US"/>
          </a:p>
        </p:txBody>
      </p:sp>
      <p:pic>
        <p:nvPicPr>
          <p:cNvPr id="7" name="Content Placeholder 6" descr="Cartoon a cartoon of people in a row&#10;&#10;Description automatically generated">
            <a:extLst>
              <a:ext uri="{FF2B5EF4-FFF2-40B4-BE49-F238E27FC236}">
                <a16:creationId xmlns:a16="http://schemas.microsoft.com/office/drawing/2014/main" id="{D7B21484-C25F-4F6F-68F1-2D5E07977984}"/>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361406" y="2618581"/>
            <a:ext cx="7600950" cy="2990850"/>
          </a:xfrm>
        </p:spPr>
      </p:pic>
    </p:spTree>
    <p:extLst>
      <p:ext uri="{BB962C8B-B14F-4D97-AF65-F5344CB8AC3E}">
        <p14:creationId xmlns:p14="http://schemas.microsoft.com/office/powerpoint/2010/main" val="330633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88BD3-B40D-A98E-5908-4D5B0F838C03}"/>
              </a:ext>
            </a:extLst>
          </p:cNvPr>
          <p:cNvSpPr>
            <a:spLocks noGrp="1"/>
          </p:cNvSpPr>
          <p:nvPr>
            <p:ph type="sldNum" sz="quarter" idx="12"/>
          </p:nvPr>
        </p:nvSpPr>
        <p:spPr/>
        <p:txBody>
          <a:bodyPr/>
          <a:lstStyle/>
          <a:p>
            <a:fld id="{D675B013-DA0D-4AC6-9D4C-15A00AA34329}" type="slidenum">
              <a:rPr lang="en-US" smtClean="0"/>
              <a:t>3</a:t>
            </a:fld>
            <a:endParaRPr lang="en-US"/>
          </a:p>
        </p:txBody>
      </p:sp>
      <p:sp>
        <p:nvSpPr>
          <p:cNvPr id="3" name="Text Placeholder 2">
            <a:extLst>
              <a:ext uri="{FF2B5EF4-FFF2-40B4-BE49-F238E27FC236}">
                <a16:creationId xmlns:a16="http://schemas.microsoft.com/office/drawing/2014/main" id="{4ED83629-CEA1-6AA6-3C81-559934C19B54}"/>
              </a:ext>
            </a:extLst>
          </p:cNvPr>
          <p:cNvSpPr>
            <a:spLocks noGrp="1"/>
          </p:cNvSpPr>
          <p:nvPr>
            <p:ph type="body" sz="quarter" idx="14"/>
          </p:nvPr>
        </p:nvSpPr>
        <p:spPr>
          <a:xfrm>
            <a:off x="553673" y="2350182"/>
            <a:ext cx="11224470" cy="3494087"/>
          </a:xfrm>
        </p:spPr>
        <p:txBody>
          <a:bodyPr>
            <a:normAutofit/>
          </a:bodyPr>
          <a:lstStyle/>
          <a:p>
            <a:r>
              <a:rPr lang="en-US" dirty="0"/>
              <a:t>WIOA = 	Workforce Investment Act</a:t>
            </a:r>
          </a:p>
          <a:p>
            <a:r>
              <a:rPr lang="en-US" dirty="0"/>
              <a:t>RSA = 	Resource Sharing Agreement</a:t>
            </a:r>
          </a:p>
          <a:p>
            <a:r>
              <a:rPr lang="en-US" dirty="0"/>
              <a:t>IFA = 	Infrastructure Cost Agreement</a:t>
            </a:r>
          </a:p>
          <a:p>
            <a:r>
              <a:rPr lang="en-US" dirty="0"/>
              <a:t>WDB = 	Workforce Development Board</a:t>
            </a:r>
          </a:p>
          <a:p>
            <a:r>
              <a:rPr lang="en-US" dirty="0"/>
              <a:t>AJC = 	American Job Center</a:t>
            </a:r>
          </a:p>
          <a:p>
            <a:r>
              <a:rPr lang="en-US" dirty="0"/>
              <a:t>MOU = 	Memorandum of Understanding</a:t>
            </a:r>
          </a:p>
        </p:txBody>
      </p:sp>
      <p:sp>
        <p:nvSpPr>
          <p:cNvPr id="4" name="Text Placeholder 3">
            <a:extLst>
              <a:ext uri="{FF2B5EF4-FFF2-40B4-BE49-F238E27FC236}">
                <a16:creationId xmlns:a16="http://schemas.microsoft.com/office/drawing/2014/main" id="{5613C8C6-3C5D-D7D9-6AAA-2739478B3D0D}"/>
              </a:ext>
            </a:extLst>
          </p:cNvPr>
          <p:cNvSpPr>
            <a:spLocks noGrp="1"/>
          </p:cNvSpPr>
          <p:nvPr>
            <p:ph type="body" sz="quarter" idx="13"/>
          </p:nvPr>
        </p:nvSpPr>
        <p:spPr/>
        <p:txBody>
          <a:bodyPr/>
          <a:lstStyle/>
          <a:p>
            <a:r>
              <a:rPr lang="en-US" dirty="0"/>
              <a:t>Acronyms</a:t>
            </a:r>
          </a:p>
        </p:txBody>
      </p:sp>
      <p:sp>
        <p:nvSpPr>
          <p:cNvPr id="5" name="Footer Placeholder 4">
            <a:extLst>
              <a:ext uri="{FF2B5EF4-FFF2-40B4-BE49-F238E27FC236}">
                <a16:creationId xmlns:a16="http://schemas.microsoft.com/office/drawing/2014/main" id="{B0578B58-72E4-4A66-9D45-7B38B98A5691}"/>
              </a:ext>
            </a:extLst>
          </p:cNvPr>
          <p:cNvSpPr>
            <a:spLocks noGrp="1"/>
          </p:cNvSpPr>
          <p:nvPr>
            <p:ph type="ftr" sz="quarter" idx="4294967295"/>
          </p:nvPr>
        </p:nvSpPr>
        <p:spPr>
          <a:xfrm>
            <a:off x="4038600" y="6356350"/>
            <a:ext cx="4114800" cy="365125"/>
          </a:xfrm>
        </p:spPr>
        <p:txBody>
          <a:bodyPr/>
          <a:lstStyle/>
          <a:p>
            <a:r>
              <a:rPr lang="en-US" dirty="0"/>
              <a:t>WIOA Infrastructure Cost Sharing </a:t>
            </a:r>
          </a:p>
        </p:txBody>
      </p:sp>
    </p:spTree>
    <p:extLst>
      <p:ext uri="{BB962C8B-B14F-4D97-AF65-F5344CB8AC3E}">
        <p14:creationId xmlns:p14="http://schemas.microsoft.com/office/powerpoint/2010/main" val="417342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FF7363-EE36-A9DD-D455-16A0E9718E6C}"/>
              </a:ext>
            </a:extLst>
          </p:cNvPr>
          <p:cNvSpPr>
            <a:spLocks noGrp="1"/>
          </p:cNvSpPr>
          <p:nvPr>
            <p:ph type="sldNum" sz="quarter" idx="12"/>
          </p:nvPr>
        </p:nvSpPr>
        <p:spPr/>
        <p:txBody>
          <a:bodyPr/>
          <a:lstStyle/>
          <a:p>
            <a:fld id="{D675B013-DA0D-4AC6-9D4C-15A00AA34329}" type="slidenum">
              <a:rPr lang="en-US" smtClean="0"/>
              <a:t>4</a:t>
            </a:fld>
            <a:endParaRPr lang="en-US"/>
          </a:p>
        </p:txBody>
      </p:sp>
      <p:sp>
        <p:nvSpPr>
          <p:cNvPr id="3" name="Text Placeholder 2">
            <a:extLst>
              <a:ext uri="{FF2B5EF4-FFF2-40B4-BE49-F238E27FC236}">
                <a16:creationId xmlns:a16="http://schemas.microsoft.com/office/drawing/2014/main" id="{96FAE76E-4271-D68B-0E35-5FD1A5E75AB0}"/>
              </a:ext>
            </a:extLst>
          </p:cNvPr>
          <p:cNvSpPr>
            <a:spLocks noGrp="1"/>
          </p:cNvSpPr>
          <p:nvPr>
            <p:ph type="body" sz="quarter" idx="14"/>
          </p:nvPr>
        </p:nvSpPr>
        <p:spPr>
          <a:xfrm>
            <a:off x="612397" y="2140458"/>
            <a:ext cx="11132190" cy="3494087"/>
          </a:xfrm>
        </p:spPr>
        <p:txBody>
          <a:bodyPr>
            <a:normAutofit fontScale="85000" lnSpcReduction="20000"/>
          </a:bodyPr>
          <a:lstStyle/>
          <a:p>
            <a:r>
              <a:rPr lang="en-US" dirty="0"/>
              <a:t>In 2014, WIOA legislation was passed and included language that WIOA partners would need to start contributing funds to infrastructure costs of One Stops.</a:t>
            </a:r>
          </a:p>
          <a:p>
            <a:pPr marL="0" indent="0">
              <a:buNone/>
            </a:pPr>
            <a:endParaRPr lang="en-US" dirty="0"/>
          </a:p>
          <a:p>
            <a:pPr marL="800100" lvl="1" indent="-342900">
              <a:buFont typeface="Arial" panose="020B0604020202020204" pitchFamily="34" charset="0"/>
              <a:buChar char="•"/>
            </a:pPr>
            <a:r>
              <a:rPr lang="en-US" dirty="0"/>
              <a:t>SCSEP is a mandated WIOA partner.</a:t>
            </a:r>
          </a:p>
          <a:p>
            <a:pPr marL="800100" lvl="1" indent="-342900">
              <a:buFont typeface="Arial" panose="020B0604020202020204" pitchFamily="34" charset="0"/>
              <a:buChar char="•"/>
            </a:pPr>
            <a:r>
              <a:rPr lang="en-US" dirty="0"/>
              <a:t>Center subgrantees need to participate in the MOU and IFA process in every workforce area in your service territory</a:t>
            </a:r>
          </a:p>
          <a:p>
            <a:pPr marL="0" indent="0">
              <a:buNone/>
            </a:pPr>
            <a:endParaRPr lang="en-US" dirty="0"/>
          </a:p>
          <a:p>
            <a:r>
              <a:rPr lang="en-US" dirty="0"/>
              <a:t>Implementation of these requirements started in PY2017 and key guidance is found in two (2) TEGLs:</a:t>
            </a:r>
          </a:p>
          <a:p>
            <a:pPr marL="0" indent="0">
              <a:buNone/>
            </a:pPr>
            <a:endParaRPr lang="en-US" dirty="0"/>
          </a:p>
          <a:p>
            <a:pPr marL="800100" lvl="1" indent="-342900">
              <a:buFont typeface="Arial" panose="020B0604020202020204" pitchFamily="34" charset="0"/>
              <a:buChar char="•"/>
            </a:pPr>
            <a:r>
              <a:rPr lang="en-US" dirty="0"/>
              <a:t>TEGL 16-16 One Stop Operations Guidance for American Job Center Network</a:t>
            </a:r>
          </a:p>
          <a:p>
            <a:pPr marL="800100" lvl="1" indent="-342900">
              <a:buFont typeface="Arial" panose="020B0604020202020204" pitchFamily="34" charset="0"/>
              <a:buChar char="•"/>
            </a:pPr>
            <a:r>
              <a:rPr lang="en-US" dirty="0"/>
              <a:t>TEGL 17-16 Infrastructure Funding of the One-Stop Delivery System </a:t>
            </a:r>
          </a:p>
        </p:txBody>
      </p:sp>
      <p:sp>
        <p:nvSpPr>
          <p:cNvPr id="4" name="Text Placeholder 3">
            <a:extLst>
              <a:ext uri="{FF2B5EF4-FFF2-40B4-BE49-F238E27FC236}">
                <a16:creationId xmlns:a16="http://schemas.microsoft.com/office/drawing/2014/main" id="{232FF0F2-74D7-B67D-C254-736868491AEF}"/>
              </a:ext>
            </a:extLst>
          </p:cNvPr>
          <p:cNvSpPr>
            <a:spLocks noGrp="1"/>
          </p:cNvSpPr>
          <p:nvPr>
            <p:ph type="body" sz="quarter" idx="13"/>
          </p:nvPr>
        </p:nvSpPr>
        <p:spPr/>
        <p:txBody>
          <a:bodyPr/>
          <a:lstStyle/>
          <a:p>
            <a:r>
              <a:rPr lang="en-US" dirty="0"/>
              <a:t>Background</a:t>
            </a:r>
          </a:p>
        </p:txBody>
      </p:sp>
    </p:spTree>
    <p:extLst>
      <p:ext uri="{BB962C8B-B14F-4D97-AF65-F5344CB8AC3E}">
        <p14:creationId xmlns:p14="http://schemas.microsoft.com/office/powerpoint/2010/main" val="205511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A43525-54C3-F096-E333-15E027190AC8}"/>
              </a:ext>
            </a:extLst>
          </p:cNvPr>
          <p:cNvSpPr>
            <a:spLocks noGrp="1"/>
          </p:cNvSpPr>
          <p:nvPr>
            <p:ph type="sldNum" sz="quarter" idx="12"/>
          </p:nvPr>
        </p:nvSpPr>
        <p:spPr/>
        <p:txBody>
          <a:bodyPr/>
          <a:lstStyle/>
          <a:p>
            <a:fld id="{D675B013-DA0D-4AC6-9D4C-15A00AA34329}" type="slidenum">
              <a:rPr lang="en-US" smtClean="0"/>
              <a:t>5</a:t>
            </a:fld>
            <a:endParaRPr lang="en-US"/>
          </a:p>
        </p:txBody>
      </p:sp>
      <p:sp>
        <p:nvSpPr>
          <p:cNvPr id="3" name="Text Placeholder 2">
            <a:extLst>
              <a:ext uri="{FF2B5EF4-FFF2-40B4-BE49-F238E27FC236}">
                <a16:creationId xmlns:a16="http://schemas.microsoft.com/office/drawing/2014/main" id="{53487C8C-BBF5-3739-D8EF-5F78F7BC0F44}"/>
              </a:ext>
            </a:extLst>
          </p:cNvPr>
          <p:cNvSpPr>
            <a:spLocks noGrp="1"/>
          </p:cNvSpPr>
          <p:nvPr>
            <p:ph type="body" sz="quarter" idx="14"/>
          </p:nvPr>
        </p:nvSpPr>
        <p:spPr/>
        <p:txBody>
          <a:bodyPr/>
          <a:lstStyle/>
          <a:p>
            <a:r>
              <a:rPr lang="en-US" dirty="0"/>
              <a:t>WDBs (</a:t>
            </a:r>
            <a:r>
              <a:rPr lang="en-US" u="sng" dirty="0"/>
              <a:t>who remembers what this stands for</a:t>
            </a:r>
            <a:r>
              <a:rPr lang="en-US" dirty="0"/>
              <a:t>?) staff take lead working with partners to draft and ensure MOU is completed</a:t>
            </a:r>
          </a:p>
          <a:p>
            <a:r>
              <a:rPr lang="en-US" dirty="0"/>
              <a:t>Tenure of MOUs can be one year to multiple years</a:t>
            </a:r>
          </a:p>
          <a:p>
            <a:r>
              <a:rPr lang="en-US" dirty="0"/>
              <a:t>Infrastructure costs negotiated annually in many cases, but not all</a:t>
            </a:r>
          </a:p>
          <a:p>
            <a:r>
              <a:rPr lang="en-US" dirty="0"/>
              <a:t>You negotiated the costs locally because you know what your usage of the One Stops/AJCs is</a:t>
            </a:r>
          </a:p>
        </p:txBody>
      </p:sp>
      <p:sp>
        <p:nvSpPr>
          <p:cNvPr id="4" name="Text Placeholder 3">
            <a:extLst>
              <a:ext uri="{FF2B5EF4-FFF2-40B4-BE49-F238E27FC236}">
                <a16:creationId xmlns:a16="http://schemas.microsoft.com/office/drawing/2014/main" id="{726E3DB0-D49F-F0D8-D43B-D06A214E8BD3}"/>
              </a:ext>
            </a:extLst>
          </p:cNvPr>
          <p:cNvSpPr>
            <a:spLocks noGrp="1"/>
          </p:cNvSpPr>
          <p:nvPr>
            <p:ph type="body" sz="quarter" idx="13"/>
          </p:nvPr>
        </p:nvSpPr>
        <p:spPr/>
        <p:txBody>
          <a:bodyPr/>
          <a:lstStyle/>
          <a:p>
            <a:r>
              <a:rPr lang="en-US" dirty="0"/>
              <a:t>Process</a:t>
            </a:r>
          </a:p>
        </p:txBody>
      </p:sp>
    </p:spTree>
    <p:extLst>
      <p:ext uri="{BB962C8B-B14F-4D97-AF65-F5344CB8AC3E}">
        <p14:creationId xmlns:p14="http://schemas.microsoft.com/office/powerpoint/2010/main" val="69966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A009D-BE60-C2E0-6609-D98A9D40C921}"/>
              </a:ext>
            </a:extLst>
          </p:cNvPr>
          <p:cNvSpPr>
            <a:spLocks noGrp="1"/>
          </p:cNvSpPr>
          <p:nvPr>
            <p:ph type="sldNum" sz="quarter" idx="12"/>
          </p:nvPr>
        </p:nvSpPr>
        <p:spPr/>
        <p:txBody>
          <a:bodyPr/>
          <a:lstStyle/>
          <a:p>
            <a:fld id="{D675B013-DA0D-4AC6-9D4C-15A00AA34329}" type="slidenum">
              <a:rPr lang="en-US" smtClean="0"/>
              <a:t>6</a:t>
            </a:fld>
            <a:endParaRPr lang="en-US"/>
          </a:p>
        </p:txBody>
      </p:sp>
      <p:sp>
        <p:nvSpPr>
          <p:cNvPr id="3" name="Text Placeholder 2">
            <a:extLst>
              <a:ext uri="{FF2B5EF4-FFF2-40B4-BE49-F238E27FC236}">
                <a16:creationId xmlns:a16="http://schemas.microsoft.com/office/drawing/2014/main" id="{88D29E80-5C94-5C2F-318B-37FF3A5E8D13}"/>
              </a:ext>
            </a:extLst>
          </p:cNvPr>
          <p:cNvSpPr>
            <a:spLocks noGrp="1"/>
          </p:cNvSpPr>
          <p:nvPr>
            <p:ph type="body" sz="quarter" idx="14"/>
          </p:nvPr>
        </p:nvSpPr>
        <p:spPr>
          <a:xfrm>
            <a:off x="588397" y="2350182"/>
            <a:ext cx="11139777" cy="3494087"/>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Every state is different</a:t>
            </a:r>
          </a:p>
          <a:p>
            <a:endParaRPr lang="en-US" sz="9600" dirty="0">
              <a:latin typeface="Times New Roman" panose="02020603050405020304" pitchFamily="18" charset="0"/>
              <a:cs typeface="Times New Roman" panose="02020603050405020304" pitchFamily="18" charset="0"/>
            </a:endParaRPr>
          </a:p>
          <a:p>
            <a:pPr marL="0" indent="0">
              <a:buNone/>
            </a:pPr>
            <a:r>
              <a:rPr lang="en-US" sz="9600" b="1" dirty="0">
                <a:latin typeface="Times New Roman" panose="02020603050405020304" pitchFamily="18" charset="0"/>
                <a:cs typeface="Times New Roman" panose="02020603050405020304" pitchFamily="18" charset="0"/>
              </a:rPr>
              <a:t>P</a:t>
            </a:r>
            <a:r>
              <a:rPr lang="en-US" sz="9600" b="1" i="0" u="none" strike="noStrike" baseline="0" dirty="0">
                <a:latin typeface="Times New Roman" panose="02020603050405020304" pitchFamily="18" charset="0"/>
              </a:rPr>
              <a:t>roportionate Use. </a:t>
            </a:r>
            <a:r>
              <a:rPr lang="en-US" sz="9600" dirty="0">
                <a:latin typeface="Times New Roman" panose="02020603050405020304" pitchFamily="18" charset="0"/>
              </a:rPr>
              <a:t>R</a:t>
            </a:r>
            <a:r>
              <a:rPr lang="en-US" sz="9600" b="0" i="0" u="none" strike="noStrike" baseline="0" dirty="0">
                <a:latin typeface="Times New Roman" panose="02020603050405020304" pitchFamily="18" charset="0"/>
              </a:rPr>
              <a:t>efers to a partner program </a:t>
            </a:r>
            <a:r>
              <a:rPr lang="en-US" sz="9600" dirty="0">
                <a:latin typeface="Times New Roman" panose="02020603050405020304" pitchFamily="18" charset="0"/>
              </a:rPr>
              <a:t>(i.e. SCSEP) </a:t>
            </a:r>
            <a:r>
              <a:rPr lang="en-US" sz="9600" b="0" i="0" u="none" strike="noStrike" baseline="0" dirty="0">
                <a:latin typeface="Times New Roman" panose="02020603050405020304" pitchFamily="18" charset="0"/>
              </a:rPr>
              <a:t>contributing its fair share of the costs proportionate to: </a:t>
            </a:r>
          </a:p>
          <a:p>
            <a:pPr marL="0" indent="0" algn="l">
              <a:buNone/>
            </a:pPr>
            <a:endParaRPr lang="en-US" sz="9600" b="0" i="0" u="none" strike="noStrike" baseline="0" dirty="0">
              <a:latin typeface="Times New Roman" panose="02020603050405020304" pitchFamily="18" charset="0"/>
            </a:endParaRPr>
          </a:p>
          <a:p>
            <a:pPr marL="685800" lvl="2" indent="0">
              <a:buNone/>
            </a:pPr>
            <a:r>
              <a:rPr lang="en-US" sz="9600" b="0" i="0" u="none" strike="noStrike" baseline="0" dirty="0">
                <a:latin typeface="Times New Roman" panose="02020603050405020304" pitchFamily="18" charset="0"/>
              </a:rPr>
              <a:t>(1) the use of the one-stop center by customers (SCSEP job seekers) that may include reportable individuals and participants in its program at that one-stop center; </a:t>
            </a:r>
          </a:p>
          <a:p>
            <a:pPr marL="685800" lvl="2" indent="0">
              <a:buNone/>
            </a:pPr>
            <a:r>
              <a:rPr lang="en-US" sz="9600" b="0" i="0" u="none" strike="noStrike" baseline="0" dirty="0">
                <a:latin typeface="Times New Roman" panose="02020603050405020304" pitchFamily="18" charset="0"/>
              </a:rPr>
              <a:t>(2) the amount of square footage occupied by the partner program in the one-stop center; or </a:t>
            </a:r>
          </a:p>
          <a:p>
            <a:pPr marL="685800" lvl="2" indent="0">
              <a:buNone/>
            </a:pPr>
            <a:r>
              <a:rPr lang="en-US" sz="9600" b="0" i="0" u="none" strike="noStrike" baseline="0" dirty="0">
                <a:latin typeface="Times New Roman" panose="02020603050405020304" pitchFamily="18" charset="0"/>
              </a:rPr>
              <a:t>(3) another allocation base consistent with the Uniform Guidance.</a:t>
            </a:r>
          </a:p>
          <a:p>
            <a:pPr marL="685800" lvl="2" indent="0">
              <a:buNone/>
            </a:pPr>
            <a:endParaRPr lang="en-US" sz="9600" dirty="0">
              <a:latin typeface="Times New Roman" panose="02020603050405020304" pitchFamily="18" charset="0"/>
            </a:endParaRPr>
          </a:p>
          <a:p>
            <a:pPr marL="685800" lvl="2" indent="0">
              <a:buNone/>
            </a:pPr>
            <a:endParaRPr lang="en-US" sz="7600" b="0" i="0" u="none" strike="noStrike" baseline="0" dirty="0">
              <a:latin typeface="Times New Roman" panose="02020603050405020304" pitchFamily="18" charset="0"/>
            </a:endParaRPr>
          </a:p>
          <a:p>
            <a:pPr marL="685800" lvl="2" indent="0">
              <a:buNone/>
            </a:pPr>
            <a:endParaRPr lang="en-US" sz="7600" b="0" i="0" u="none" strike="noStrike" baseline="0" dirty="0">
              <a:latin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EBB51157-7CB9-133F-B6CF-148F9B927A8E}"/>
              </a:ext>
            </a:extLst>
          </p:cNvPr>
          <p:cNvSpPr>
            <a:spLocks noGrp="1"/>
          </p:cNvSpPr>
          <p:nvPr>
            <p:ph type="body" sz="quarter" idx="13"/>
          </p:nvPr>
        </p:nvSpPr>
        <p:spPr/>
        <p:txBody>
          <a:bodyPr/>
          <a:lstStyle/>
          <a:p>
            <a:r>
              <a:rPr lang="en-US" dirty="0"/>
              <a:t>How Do I Negotiate?	</a:t>
            </a:r>
          </a:p>
        </p:txBody>
      </p:sp>
    </p:spTree>
    <p:extLst>
      <p:ext uri="{BB962C8B-B14F-4D97-AF65-F5344CB8AC3E}">
        <p14:creationId xmlns:p14="http://schemas.microsoft.com/office/powerpoint/2010/main" val="67538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79479-85BD-F38D-43AE-09A8EFA161CD}"/>
              </a:ext>
            </a:extLst>
          </p:cNvPr>
          <p:cNvSpPr>
            <a:spLocks noGrp="1"/>
          </p:cNvSpPr>
          <p:nvPr>
            <p:ph type="sldNum" sz="quarter" idx="12"/>
          </p:nvPr>
        </p:nvSpPr>
        <p:spPr/>
        <p:txBody>
          <a:bodyPr/>
          <a:lstStyle/>
          <a:p>
            <a:fld id="{D675B013-DA0D-4AC6-9D4C-15A00AA34329}" type="slidenum">
              <a:rPr lang="en-US" smtClean="0"/>
              <a:t>7</a:t>
            </a:fld>
            <a:endParaRPr lang="en-US"/>
          </a:p>
        </p:txBody>
      </p:sp>
      <p:sp>
        <p:nvSpPr>
          <p:cNvPr id="3" name="Text Placeholder 2">
            <a:extLst>
              <a:ext uri="{FF2B5EF4-FFF2-40B4-BE49-F238E27FC236}">
                <a16:creationId xmlns:a16="http://schemas.microsoft.com/office/drawing/2014/main" id="{FBA284FA-F550-0F69-9EF2-F2688EED6D21}"/>
              </a:ext>
            </a:extLst>
          </p:cNvPr>
          <p:cNvSpPr>
            <a:spLocks noGrp="1"/>
          </p:cNvSpPr>
          <p:nvPr>
            <p:ph type="body" sz="quarter" idx="14"/>
          </p:nvPr>
        </p:nvSpPr>
        <p:spPr>
          <a:xfrm>
            <a:off x="620202" y="2350182"/>
            <a:ext cx="11171581" cy="3494087"/>
          </a:xfrm>
        </p:spPr>
        <p:txBody>
          <a:bodyPr>
            <a:normAutofit fontScale="85000" lnSpcReduction="20000"/>
          </a:bodyPr>
          <a:lstStyle/>
          <a:p>
            <a:pPr marL="0" indent="0">
              <a:buNone/>
            </a:pPr>
            <a:r>
              <a:rPr lang="en-US" dirty="0"/>
              <a:t>Relative Benefit</a:t>
            </a:r>
            <a:endParaRPr lang="en-US" sz="7400" b="1" i="0" u="none" strike="noStrike" baseline="0" dirty="0">
              <a:latin typeface="Times New Roman" panose="02020603050405020304" pitchFamily="18" charset="0"/>
              <a:cs typeface="Times New Roman" panose="02020603050405020304" pitchFamily="18" charset="0"/>
            </a:endParaRPr>
          </a:p>
          <a:p>
            <a:pPr marL="914400" lvl="2">
              <a:lnSpc>
                <a:spcPct val="120000"/>
              </a:lnSpc>
            </a:pPr>
            <a:r>
              <a:rPr lang="en-US" dirty="0">
                <a:latin typeface="Times New Roman" panose="02020603050405020304" pitchFamily="18" charset="0"/>
                <a:cs typeface="Times New Roman" panose="02020603050405020304" pitchFamily="18" charset="0"/>
              </a:rPr>
              <a:t>Determining relative benefit does not require partners to conduct an exact or absolute measurement of benefit, but instead to measure a partner's benefit using reasonable methods. </a:t>
            </a:r>
          </a:p>
          <a:p>
            <a:pPr marL="914400" lvl="2">
              <a:lnSpc>
                <a:spcPct val="120000"/>
              </a:lnSpc>
            </a:pPr>
            <a:r>
              <a:rPr lang="en-US" b="1" dirty="0">
                <a:latin typeface="Times New Roman" panose="02020603050405020304" pitchFamily="18" charset="0"/>
                <a:cs typeface="Times New Roman" panose="02020603050405020304" pitchFamily="18" charset="0"/>
              </a:rPr>
              <a:t>The Uniform Guidance, at 2 CFR 200.4, </a:t>
            </a:r>
            <a:r>
              <a:rPr lang="en-US" b="1" u="sng" dirty="0">
                <a:latin typeface="Times New Roman" panose="02020603050405020304" pitchFamily="18" charset="0"/>
                <a:cs typeface="Times New Roman" panose="02020603050405020304" pitchFamily="18" charset="0"/>
              </a:rPr>
              <a:t>requires that the process of assigning a cost or group of costs to one or more cost objectives must be in reasonable proportion to the benefit provided</a:t>
            </a:r>
            <a:r>
              <a:rPr lang="en-US" b="1" dirty="0">
                <a:latin typeface="Times New Roman" panose="02020603050405020304" pitchFamily="18" charset="0"/>
                <a:cs typeface="Times New Roman" panose="02020603050405020304" pitchFamily="18" charset="0"/>
              </a:rPr>
              <a:t>. The measurement of a one-stop partner's share of infrastructure costs must be based on reasonable methods that are agreed to by all partners </a:t>
            </a:r>
          </a:p>
          <a:p>
            <a:pPr marL="914400" lvl="2">
              <a:lnSpc>
                <a:spcPct val="120000"/>
              </a:lnSpc>
            </a:pPr>
            <a:r>
              <a:rPr lang="en-US" dirty="0">
                <a:latin typeface="Times New Roman" panose="02020603050405020304" pitchFamily="18" charset="0"/>
                <a:cs typeface="Times New Roman" panose="02020603050405020304" pitchFamily="18" charset="0"/>
              </a:rPr>
              <a:t>Partner contributions that are initially based on budgeted amounts must be reviewed and reconciled </a:t>
            </a:r>
            <a:r>
              <a:rPr lang="en-US" sz="2000" dirty="0">
                <a:latin typeface="Times New Roman" panose="02020603050405020304" pitchFamily="18" charset="0"/>
                <a:cs typeface="Times New Roman" panose="02020603050405020304" pitchFamily="18" charset="0"/>
              </a:rPr>
              <a:t>periodically during the program year against actual costs incurred. </a:t>
            </a:r>
          </a:p>
          <a:p>
            <a:pPr marL="914400" lvl="2">
              <a:lnSpc>
                <a:spcPct val="120000"/>
              </a:lnSpc>
            </a:pPr>
            <a:r>
              <a:rPr lang="en-US" sz="2000" dirty="0">
                <a:latin typeface="Times New Roman" panose="02020603050405020304" pitchFamily="18" charset="0"/>
                <a:cs typeface="Times New Roman" panose="02020603050405020304" pitchFamily="18" charset="0"/>
              </a:rPr>
              <a:t>Adjustments must be made to ensure that partner contributions are proportionate to their use of the One Stop Center and relative benefits received as required by 20 CFR 678.715(a)(4), 34 CFR 361.715(a)(4), and 34 CFR 463.715(a)(4).</a:t>
            </a:r>
          </a:p>
          <a:p>
            <a:pPr marL="0" indent="0">
              <a:buNone/>
            </a:pPr>
            <a:endParaRPr lang="en-US" dirty="0"/>
          </a:p>
        </p:txBody>
      </p:sp>
      <p:sp>
        <p:nvSpPr>
          <p:cNvPr id="4" name="Text Placeholder 3">
            <a:extLst>
              <a:ext uri="{FF2B5EF4-FFF2-40B4-BE49-F238E27FC236}">
                <a16:creationId xmlns:a16="http://schemas.microsoft.com/office/drawing/2014/main" id="{E9B6BC27-8629-4ABB-B182-DF5D68896A23}"/>
              </a:ext>
            </a:extLst>
          </p:cNvPr>
          <p:cNvSpPr>
            <a:spLocks noGrp="1"/>
          </p:cNvSpPr>
          <p:nvPr>
            <p:ph type="body" sz="quarter" idx="13"/>
          </p:nvPr>
        </p:nvSpPr>
        <p:spPr/>
        <p:txBody>
          <a:bodyPr/>
          <a:lstStyle/>
          <a:p>
            <a:r>
              <a:rPr lang="en-US" dirty="0"/>
              <a:t>Second Consideration</a:t>
            </a:r>
          </a:p>
        </p:txBody>
      </p:sp>
    </p:spTree>
    <p:extLst>
      <p:ext uri="{BB962C8B-B14F-4D97-AF65-F5344CB8AC3E}">
        <p14:creationId xmlns:p14="http://schemas.microsoft.com/office/powerpoint/2010/main" val="62348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1DBE3-2E61-6B6F-E92E-9054A69D49E4}"/>
              </a:ext>
            </a:extLst>
          </p:cNvPr>
          <p:cNvSpPr>
            <a:spLocks noGrp="1"/>
          </p:cNvSpPr>
          <p:nvPr>
            <p:ph type="sldNum" sz="quarter" idx="12"/>
          </p:nvPr>
        </p:nvSpPr>
        <p:spPr/>
        <p:txBody>
          <a:bodyPr/>
          <a:lstStyle/>
          <a:p>
            <a:fld id="{D675B013-DA0D-4AC6-9D4C-15A00AA34329}" type="slidenum">
              <a:rPr lang="en-US" smtClean="0"/>
              <a:t>8</a:t>
            </a:fld>
            <a:endParaRPr lang="en-US"/>
          </a:p>
        </p:txBody>
      </p:sp>
      <p:sp>
        <p:nvSpPr>
          <p:cNvPr id="3" name="Text Placeholder 2">
            <a:extLst>
              <a:ext uri="{FF2B5EF4-FFF2-40B4-BE49-F238E27FC236}">
                <a16:creationId xmlns:a16="http://schemas.microsoft.com/office/drawing/2014/main" id="{4491F644-1446-1888-73FD-3464FE60607B}"/>
              </a:ext>
            </a:extLst>
          </p:cNvPr>
          <p:cNvSpPr>
            <a:spLocks noGrp="1"/>
          </p:cNvSpPr>
          <p:nvPr>
            <p:ph type="body" sz="quarter" idx="14"/>
          </p:nvPr>
        </p:nvSpPr>
        <p:spPr>
          <a:xfrm>
            <a:off x="604299" y="2350182"/>
            <a:ext cx="11155680" cy="3494087"/>
          </a:xfrm>
        </p:spPr>
        <p:txBody>
          <a:bodyPr/>
          <a:lstStyle/>
          <a:p>
            <a:r>
              <a:rPr lang="en-US" dirty="0"/>
              <a:t>Does the job seeker’s time count towards my WIOA infrastructure funding requirement? No.</a:t>
            </a:r>
          </a:p>
          <a:p>
            <a:endParaRPr lang="en-US" dirty="0"/>
          </a:p>
          <a:p>
            <a:r>
              <a:rPr lang="en-US" dirty="0"/>
              <a:t>The infrastructure requirement is about</a:t>
            </a:r>
          </a:p>
          <a:p>
            <a:pPr marL="0" indent="0">
              <a:buNone/>
            </a:pPr>
            <a:endParaRPr lang="en-US" dirty="0"/>
          </a:p>
          <a:p>
            <a:pPr>
              <a:lnSpc>
                <a:spcPct val="100000"/>
              </a:lnSpc>
              <a:spcBef>
                <a:spcPts val="0"/>
              </a:spcBef>
            </a:pPr>
            <a:r>
              <a:rPr lang="en-US" dirty="0"/>
              <a:t>You get the cash from the Center</a:t>
            </a:r>
          </a:p>
          <a:p>
            <a:pPr marL="0" indent="0">
              <a:lnSpc>
                <a:spcPct val="100000"/>
              </a:lnSpc>
              <a:spcBef>
                <a:spcPts val="0"/>
              </a:spcBef>
              <a:buNone/>
            </a:pPr>
            <a:r>
              <a:rPr lang="en-US" dirty="0"/>
              <a:t>via a Budget Modifcation based on the data</a:t>
            </a:r>
          </a:p>
          <a:p>
            <a:pPr marL="0" indent="0">
              <a:lnSpc>
                <a:spcPct val="100000"/>
              </a:lnSpc>
              <a:spcBef>
                <a:spcPts val="0"/>
              </a:spcBef>
              <a:buNone/>
            </a:pPr>
            <a:r>
              <a:rPr lang="en-US" dirty="0"/>
              <a:t>you enter in the Center’s WIOA webtool</a:t>
            </a:r>
          </a:p>
        </p:txBody>
      </p:sp>
      <p:sp>
        <p:nvSpPr>
          <p:cNvPr id="4" name="Text Placeholder 3">
            <a:extLst>
              <a:ext uri="{FF2B5EF4-FFF2-40B4-BE49-F238E27FC236}">
                <a16:creationId xmlns:a16="http://schemas.microsoft.com/office/drawing/2014/main" id="{6210C671-1802-577A-201B-BC1B56EFB2BD}"/>
              </a:ext>
            </a:extLst>
          </p:cNvPr>
          <p:cNvSpPr>
            <a:spLocks noGrp="1"/>
          </p:cNvSpPr>
          <p:nvPr>
            <p:ph type="body" sz="quarter" idx="13"/>
          </p:nvPr>
        </p:nvSpPr>
        <p:spPr/>
        <p:txBody>
          <a:bodyPr/>
          <a:lstStyle/>
          <a:p>
            <a:pPr algn="ctr"/>
            <a:r>
              <a:rPr lang="en-US" dirty="0"/>
              <a:t>I have a job seeker assigned to the One Stop as a HA</a:t>
            </a:r>
          </a:p>
        </p:txBody>
      </p:sp>
      <p:pic>
        <p:nvPicPr>
          <p:cNvPr id="6" name="Picture 5" descr="A close-up of a money bill&#10;&#10;Description automatically generated">
            <a:extLst>
              <a:ext uri="{FF2B5EF4-FFF2-40B4-BE49-F238E27FC236}">
                <a16:creationId xmlns:a16="http://schemas.microsoft.com/office/drawing/2014/main" id="{FEC1E304-46A7-1A33-0CFE-DC026D9D4F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1863" y="3429000"/>
            <a:ext cx="4267987" cy="1796111"/>
          </a:xfrm>
          <a:prstGeom prst="rect">
            <a:avLst/>
          </a:prstGeom>
        </p:spPr>
      </p:pic>
      <p:sp>
        <p:nvSpPr>
          <p:cNvPr id="7" name="TextBox 6">
            <a:extLst>
              <a:ext uri="{FF2B5EF4-FFF2-40B4-BE49-F238E27FC236}">
                <a16:creationId xmlns:a16="http://schemas.microsoft.com/office/drawing/2014/main" id="{1CF9719B-1123-32B7-FB92-A155E7EED2EB}"/>
              </a:ext>
            </a:extLst>
          </p:cNvPr>
          <p:cNvSpPr txBox="1"/>
          <p:nvPr/>
        </p:nvSpPr>
        <p:spPr>
          <a:xfrm>
            <a:off x="9859617" y="5375138"/>
            <a:ext cx="2030233" cy="369332"/>
          </a:xfrm>
          <a:prstGeom prst="rect">
            <a:avLst/>
          </a:prstGeom>
          <a:noFill/>
        </p:spPr>
        <p:txBody>
          <a:bodyPr wrap="square" rtlCol="0">
            <a:spAutoFit/>
          </a:bodyPr>
          <a:lstStyle/>
          <a:p>
            <a:r>
              <a:rPr lang="en-US" sz="900">
                <a:hlinkClick r:id="rId3" tooltip="https://en.wikipedia.org/wiki/United_States_one-hundred-dollar_bil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45921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C59A2E-FB41-2A91-2022-B6D5F09BBD94}"/>
              </a:ext>
            </a:extLst>
          </p:cNvPr>
          <p:cNvSpPr>
            <a:spLocks noGrp="1"/>
          </p:cNvSpPr>
          <p:nvPr>
            <p:ph type="sldNum" sz="quarter" idx="12"/>
          </p:nvPr>
        </p:nvSpPr>
        <p:spPr/>
        <p:txBody>
          <a:bodyPr/>
          <a:lstStyle/>
          <a:p>
            <a:fld id="{D675B013-DA0D-4AC6-9D4C-15A00AA34329}" type="slidenum">
              <a:rPr lang="en-US" smtClean="0"/>
              <a:t>9</a:t>
            </a:fld>
            <a:endParaRPr lang="en-US"/>
          </a:p>
        </p:txBody>
      </p:sp>
      <p:sp>
        <p:nvSpPr>
          <p:cNvPr id="3" name="Text Placeholder 2">
            <a:extLst>
              <a:ext uri="{FF2B5EF4-FFF2-40B4-BE49-F238E27FC236}">
                <a16:creationId xmlns:a16="http://schemas.microsoft.com/office/drawing/2014/main" id="{52765DC9-A936-9827-1A62-61032AD17FC7}"/>
              </a:ext>
            </a:extLst>
          </p:cNvPr>
          <p:cNvSpPr>
            <a:spLocks noGrp="1"/>
          </p:cNvSpPr>
          <p:nvPr>
            <p:ph type="body" sz="quarter" idx="14"/>
          </p:nvPr>
        </p:nvSpPr>
        <p:spPr>
          <a:xfrm>
            <a:off x="596348" y="2350182"/>
            <a:ext cx="11139777" cy="3494087"/>
          </a:xfrm>
        </p:spPr>
        <p:txBody>
          <a:bodyPr>
            <a:normAutofit/>
          </a:bodyPr>
          <a:lstStyle/>
          <a:p>
            <a:r>
              <a:rPr lang="en-US" dirty="0"/>
              <a:t>If you haven’t already, submit your PY2023 WIOA costs on the SA3 webtool.  (review the webtool) </a:t>
            </a:r>
          </a:p>
          <a:p>
            <a:r>
              <a:rPr lang="en-US" dirty="0"/>
              <a:t>Get a copy of the MOUs and IFAs.</a:t>
            </a:r>
          </a:p>
          <a:p>
            <a:r>
              <a:rPr lang="en-US" dirty="0"/>
              <a:t>By the end of July, we encourage you to make the rounds and introduce yourself to all the Workforce Boards in your territory and get added to email lists for meetings and other partner communications and figure out</a:t>
            </a:r>
          </a:p>
          <a:p>
            <a:pPr marL="0" indent="0">
              <a:buNone/>
            </a:pPr>
            <a:endParaRPr lang="en-US" dirty="0"/>
          </a:p>
        </p:txBody>
      </p:sp>
      <p:sp>
        <p:nvSpPr>
          <p:cNvPr id="4" name="Text Placeholder 3">
            <a:extLst>
              <a:ext uri="{FF2B5EF4-FFF2-40B4-BE49-F238E27FC236}">
                <a16:creationId xmlns:a16="http://schemas.microsoft.com/office/drawing/2014/main" id="{BCF9FD7E-C8C0-0967-395D-774A7C4D4A22}"/>
              </a:ext>
            </a:extLst>
          </p:cNvPr>
          <p:cNvSpPr>
            <a:spLocks noGrp="1"/>
          </p:cNvSpPr>
          <p:nvPr>
            <p:ph type="body" sz="quarter" idx="13"/>
          </p:nvPr>
        </p:nvSpPr>
        <p:spPr/>
        <p:txBody>
          <a:bodyPr/>
          <a:lstStyle/>
          <a:p>
            <a:r>
              <a:rPr lang="en-US" dirty="0"/>
              <a:t>What Are My Next Steps? </a:t>
            </a:r>
          </a:p>
        </p:txBody>
      </p:sp>
    </p:spTree>
    <p:extLst>
      <p:ext uri="{BB962C8B-B14F-4D97-AF65-F5344CB8AC3E}">
        <p14:creationId xmlns:p14="http://schemas.microsoft.com/office/powerpoint/2010/main" val="203624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54C0238E51C4B851A90AC0C779A97" ma:contentTypeVersion="17" ma:contentTypeDescription="Create a new document." ma:contentTypeScope="" ma:versionID="f1ac141296c3a0b2587ed9e242a3154a">
  <xsd:schema xmlns:xsd="http://www.w3.org/2001/XMLSchema" xmlns:xs="http://www.w3.org/2001/XMLSchema" xmlns:p="http://schemas.microsoft.com/office/2006/metadata/properties" xmlns:ns2="43008792-8227-459c-b42e-b7d423412fed" xmlns:ns3="a54d5155-a253-48ca-a27f-cc8e5bd5a440" targetNamespace="http://schemas.microsoft.com/office/2006/metadata/properties" ma:root="true" ma:fieldsID="88384afef34db69cc9bf63723c64ff29" ns2:_="" ns3:_="">
    <xsd:import namespace="43008792-8227-459c-b42e-b7d423412fed"/>
    <xsd:import namespace="a54d5155-a253-48ca-a27f-cc8e5bd5a4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08792-8227-459c-b42e-b7d423412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8c47f03-05ef-4178-9720-bed5e244fe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4d5155-a253-48ca-a27f-cc8e5bd5a4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e71c729-8519-4af1-926b-77d100a3b8a6}" ma:internalName="TaxCatchAll" ma:showField="CatchAllData" ma:web="a54d5155-a253-48ca-a27f-cc8e5bd5a4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4d5155-a253-48ca-a27f-cc8e5bd5a440" xsi:nil="true"/>
    <lcf76f155ced4ddcb4097134ff3c332f xmlns="43008792-8227-459c-b42e-b7d423412fed">
      <Terms xmlns="http://schemas.microsoft.com/office/infopath/2007/PartnerControls"/>
    </lcf76f155ced4ddcb4097134ff3c332f>
    <SharedWithUsers xmlns="a54d5155-a253-48ca-a27f-cc8e5bd5a440">
      <UserInfo>
        <DisplayName>Ann Manby</DisplayName>
        <AccountId>111</AccountId>
        <AccountType/>
      </UserInfo>
    </SharedWithUsers>
  </documentManagement>
</p:properties>
</file>

<file path=customXml/itemProps1.xml><?xml version="1.0" encoding="utf-8"?>
<ds:datastoreItem xmlns:ds="http://schemas.openxmlformats.org/officeDocument/2006/customXml" ds:itemID="{A2A5FD6C-9401-4880-BE5F-12CB15C07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08792-8227-459c-b42e-b7d423412fed"/>
    <ds:schemaRef ds:uri="a54d5155-a253-48ca-a27f-cc8e5bd5a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27634-BC1D-4E0A-937D-895F0DDEB13B}">
  <ds:schemaRefs>
    <ds:schemaRef ds:uri="http://schemas.microsoft.com/sharepoint/v3/contenttype/forms"/>
  </ds:schemaRefs>
</ds:datastoreItem>
</file>

<file path=customXml/itemProps3.xml><?xml version="1.0" encoding="utf-8"?>
<ds:datastoreItem xmlns:ds="http://schemas.openxmlformats.org/officeDocument/2006/customXml" ds:itemID="{76B2A16D-AD88-42CD-92C3-5EF2C48ACAE5}">
  <ds:schemaRefs>
    <ds:schemaRef ds:uri="a54d5155-a253-48ca-a27f-cc8e5bd5a440"/>
    <ds:schemaRef ds:uri="http://www.w3.org/XML/1998/namespace"/>
    <ds:schemaRef ds:uri="43008792-8227-459c-b42e-b7d423412fed"/>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439</TotalTime>
  <Words>709</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Montserrat</vt:lpstr>
      <vt:lpstr>Montserrat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Santelli</dc:creator>
  <cp:lastModifiedBy>Alicia Black</cp:lastModifiedBy>
  <cp:revision>8</cp:revision>
  <dcterms:created xsi:type="dcterms:W3CDTF">2023-10-24T13:10:55Z</dcterms:created>
  <dcterms:modified xsi:type="dcterms:W3CDTF">2024-06-18T16:07:24Z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0x01010079454C0238E51C4B851A90AC0C779A97</vt:lpwstr>
  </property>
  <property fmtid="{D5CDD505-2E9C-101B-9397-08002B2CF9AE}" pid="3" name="MediaServiceImageTags">
    <vt:lpwstr/>
  </property>
</Properties>
</file>