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6" r:id="rId5"/>
    <p:sldMasterId id="2147483717" r:id="rId6"/>
  </p:sldMasterIdLst>
  <p:notesMasterIdLst>
    <p:notesMasterId r:id="rId31"/>
  </p:notesMasterIdLst>
  <p:sldIdLst>
    <p:sldId id="365" r:id="rId7"/>
    <p:sldId id="367" r:id="rId8"/>
    <p:sldId id="344" r:id="rId9"/>
    <p:sldId id="357" r:id="rId10"/>
    <p:sldId id="358" r:id="rId11"/>
    <p:sldId id="368" r:id="rId12"/>
    <p:sldId id="345" r:id="rId13"/>
    <p:sldId id="346" r:id="rId14"/>
    <p:sldId id="579" r:id="rId15"/>
    <p:sldId id="589" r:id="rId16"/>
    <p:sldId id="580" r:id="rId17"/>
    <p:sldId id="581" r:id="rId18"/>
    <p:sldId id="582" r:id="rId19"/>
    <p:sldId id="583" r:id="rId20"/>
    <p:sldId id="584" r:id="rId21"/>
    <p:sldId id="585" r:id="rId22"/>
    <p:sldId id="586" r:id="rId23"/>
    <p:sldId id="587" r:id="rId24"/>
    <p:sldId id="588" r:id="rId25"/>
    <p:sldId id="590" r:id="rId26"/>
    <p:sldId id="347" r:id="rId27"/>
    <p:sldId id="350" r:id="rId28"/>
    <p:sldId id="349" r:id="rId29"/>
    <p:sldId id="3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Santelli" initials="RS" lastIdx="3" clrIdx="0">
    <p:extLst>
      <p:ext uri="{19B8F6BF-5375-455C-9EA6-DF929625EA0E}">
        <p15:presenceInfo xmlns:p15="http://schemas.microsoft.com/office/powerpoint/2012/main" userId="7abd5a273bfe915e" providerId="Windows Live"/>
      </p:ext>
    </p:extLst>
  </p:cmAuthor>
  <p:cmAuthor id="2" name="Lexi Timoll" initials="LT" lastIdx="14" clrIdx="1">
    <p:extLst>
      <p:ext uri="{19B8F6BF-5375-455C-9EA6-DF929625EA0E}">
        <p15:presenceInfo xmlns:p15="http://schemas.microsoft.com/office/powerpoint/2012/main" userId="c7af4e14e7c06c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A1C"/>
    <a:srgbClr val="2F5597"/>
    <a:srgbClr val="FFFFFF"/>
    <a:srgbClr val="FFC000"/>
    <a:srgbClr val="8FAADC"/>
    <a:srgbClr val="DBDBDB"/>
    <a:srgbClr val="4472C4"/>
    <a:srgbClr val="DE876C"/>
    <a:srgbClr val="D34C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C3C3A-E491-4D70-86A2-3EEE0C2A62BB}" v="85" dt="2024-06-04T08:32:07.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74983" autoAdjust="0"/>
  </p:normalViewPr>
  <p:slideViewPr>
    <p:cSldViewPr snapToGrid="0" snapToObjects="1">
      <p:cViewPr varScale="1">
        <p:scale>
          <a:sx n="50" d="100"/>
          <a:sy n="50" d="100"/>
        </p:scale>
        <p:origin x="476" y="32"/>
      </p:cViewPr>
      <p:guideLst/>
    </p:cSldViewPr>
  </p:slideViewPr>
  <p:outlineViewPr>
    <p:cViewPr>
      <p:scale>
        <a:sx n="33" d="100"/>
        <a:sy n="33" d="100"/>
      </p:scale>
      <p:origin x="0" y="-3238"/>
    </p:cViewPr>
  </p:outlineViewPr>
  <p:notesTextViewPr>
    <p:cViewPr>
      <p:scale>
        <a:sx n="1" d="1"/>
        <a:sy n="1" d="1"/>
      </p:scale>
      <p:origin x="0" y="0"/>
    </p:cViewPr>
  </p:notesTextViewPr>
  <p:sorterViewPr>
    <p:cViewPr>
      <p:scale>
        <a:sx n="100" d="100"/>
        <a:sy n="100" d="100"/>
      </p:scale>
      <p:origin x="0" y="-6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Black" userId="ea390c49-8105-47a5-afba-0eb1fd478bfe" providerId="ADAL" clId="{6E9C3C3A-E491-4D70-86A2-3EEE0C2A62BB}"/>
    <pc:docChg chg="undo custSel addSld delSld modSld delMainMaster">
      <pc:chgData name="Alicia Black" userId="ea390c49-8105-47a5-afba-0eb1fd478bfe" providerId="ADAL" clId="{6E9C3C3A-E491-4D70-86A2-3EEE0C2A62BB}" dt="2024-06-04T08:33:52.658" v="2375" actId="1076"/>
      <pc:docMkLst>
        <pc:docMk/>
      </pc:docMkLst>
      <pc:sldChg chg="modSp mod">
        <pc:chgData name="Alicia Black" userId="ea390c49-8105-47a5-afba-0eb1fd478bfe" providerId="ADAL" clId="{6E9C3C3A-E491-4D70-86A2-3EEE0C2A62BB}" dt="2024-06-04T05:52:43.855" v="118" actId="2711"/>
        <pc:sldMkLst>
          <pc:docMk/>
          <pc:sldMk cId="2994093492" sldId="344"/>
        </pc:sldMkLst>
        <pc:spChg chg="mod">
          <ac:chgData name="Alicia Black" userId="ea390c49-8105-47a5-afba-0eb1fd478bfe" providerId="ADAL" clId="{6E9C3C3A-E491-4D70-86A2-3EEE0C2A62BB}" dt="2024-06-04T05:52:43.855" v="118" actId="2711"/>
          <ac:spMkLst>
            <pc:docMk/>
            <pc:sldMk cId="2994093492" sldId="344"/>
            <ac:spMk id="2" creationId="{15FA6BCA-EF7C-BC6E-7491-4BEEED234604}"/>
          </ac:spMkLst>
        </pc:spChg>
      </pc:sldChg>
      <pc:sldChg chg="addSp delSp modSp mod setBg delAnim modNotesTx">
        <pc:chgData name="Alicia Black" userId="ea390c49-8105-47a5-afba-0eb1fd478bfe" providerId="ADAL" clId="{6E9C3C3A-E491-4D70-86A2-3EEE0C2A62BB}" dt="2024-06-04T07:49:29.041" v="440" actId="20577"/>
        <pc:sldMkLst>
          <pc:docMk/>
          <pc:sldMk cId="1018225159" sldId="345"/>
        </pc:sldMkLst>
        <pc:spChg chg="mod">
          <ac:chgData name="Alicia Black" userId="ea390c49-8105-47a5-afba-0eb1fd478bfe" providerId="ADAL" clId="{6E9C3C3A-E491-4D70-86A2-3EEE0C2A62BB}" dt="2024-06-04T07:09:35.309" v="382" actId="1076"/>
          <ac:spMkLst>
            <pc:docMk/>
            <pc:sldMk cId="1018225159" sldId="345"/>
            <ac:spMk id="2" creationId="{5EDBF7E9-2CE6-8979-957A-0421D2212220}"/>
          </ac:spMkLst>
        </pc:spChg>
        <pc:spChg chg="del mod">
          <ac:chgData name="Alicia Black" userId="ea390c49-8105-47a5-afba-0eb1fd478bfe" providerId="ADAL" clId="{6E9C3C3A-E491-4D70-86A2-3EEE0C2A62BB}" dt="2024-06-04T06:14:05.965" v="190" actId="478"/>
          <ac:spMkLst>
            <pc:docMk/>
            <pc:sldMk cId="1018225159" sldId="345"/>
            <ac:spMk id="3" creationId="{14972194-1B20-E511-BFF5-B948092C2148}"/>
          </ac:spMkLst>
        </pc:spChg>
        <pc:spChg chg="mod">
          <ac:chgData name="Alicia Black" userId="ea390c49-8105-47a5-afba-0eb1fd478bfe" providerId="ADAL" clId="{6E9C3C3A-E491-4D70-86A2-3EEE0C2A62BB}" dt="2024-06-04T06:14:02.525" v="189" actId="26606"/>
          <ac:spMkLst>
            <pc:docMk/>
            <pc:sldMk cId="1018225159" sldId="345"/>
            <ac:spMk id="4" creationId="{E4940749-CFD7-23E0-E2B8-B272848AC33E}"/>
          </ac:spMkLst>
        </pc:spChg>
        <pc:spChg chg="add del mod">
          <ac:chgData name="Alicia Black" userId="ea390c49-8105-47a5-afba-0eb1fd478bfe" providerId="ADAL" clId="{6E9C3C3A-E491-4D70-86A2-3EEE0C2A62BB}" dt="2024-06-04T06:14:08.757" v="191" actId="478"/>
          <ac:spMkLst>
            <pc:docMk/>
            <pc:sldMk cId="1018225159" sldId="345"/>
            <ac:spMk id="7" creationId="{D33C6981-0D93-9FDB-89BD-27A74D2A0DE4}"/>
          </ac:spMkLst>
        </pc:spChg>
        <pc:spChg chg="add mod">
          <ac:chgData name="Alicia Black" userId="ea390c49-8105-47a5-afba-0eb1fd478bfe" providerId="ADAL" clId="{6E9C3C3A-E491-4D70-86A2-3EEE0C2A62BB}" dt="2024-06-04T07:49:29.041" v="440" actId="20577"/>
          <ac:spMkLst>
            <pc:docMk/>
            <pc:sldMk cId="1018225159" sldId="345"/>
            <ac:spMk id="9" creationId="{AB8A1519-0270-587A-9E3D-E155E272EBDE}"/>
          </ac:spMkLst>
        </pc:spChg>
        <pc:spChg chg="add">
          <ac:chgData name="Alicia Black" userId="ea390c49-8105-47a5-afba-0eb1fd478bfe" providerId="ADAL" clId="{6E9C3C3A-E491-4D70-86A2-3EEE0C2A62BB}" dt="2024-06-04T06:14:02.525" v="189" actId="26606"/>
          <ac:spMkLst>
            <pc:docMk/>
            <pc:sldMk cId="1018225159" sldId="345"/>
            <ac:spMk id="11" creationId="{EDDBB197-D710-4A4F-A9CA-FD2177498BE8}"/>
          </ac:spMkLst>
        </pc:spChg>
        <pc:spChg chg="add">
          <ac:chgData name="Alicia Black" userId="ea390c49-8105-47a5-afba-0eb1fd478bfe" providerId="ADAL" clId="{6E9C3C3A-E491-4D70-86A2-3EEE0C2A62BB}" dt="2024-06-04T06:14:02.525" v="189" actId="26606"/>
          <ac:spMkLst>
            <pc:docMk/>
            <pc:sldMk cId="1018225159" sldId="345"/>
            <ac:spMk id="13" creationId="{975D1CFA-2CDB-4B64-BD9F-85744E8DA12F}"/>
          </ac:spMkLst>
        </pc:spChg>
        <pc:grpChg chg="add">
          <ac:chgData name="Alicia Black" userId="ea390c49-8105-47a5-afba-0eb1fd478bfe" providerId="ADAL" clId="{6E9C3C3A-E491-4D70-86A2-3EEE0C2A62BB}" dt="2024-06-04T06:14:02.525" v="189" actId="26606"/>
          <ac:grpSpMkLst>
            <pc:docMk/>
            <pc:sldMk cId="1018225159" sldId="345"/>
            <ac:grpSpMk id="15" creationId="{25EE5136-01F1-466C-962D-BA9B4C6757AA}"/>
          </ac:grpSpMkLst>
        </pc:grpChg>
        <pc:picChg chg="del">
          <ac:chgData name="Alicia Black" userId="ea390c49-8105-47a5-afba-0eb1fd478bfe" providerId="ADAL" clId="{6E9C3C3A-E491-4D70-86A2-3EEE0C2A62BB}" dt="2024-06-04T05:59:36.331" v="129" actId="478"/>
          <ac:picMkLst>
            <pc:docMk/>
            <pc:sldMk cId="1018225159" sldId="345"/>
            <ac:picMk id="5" creationId="{59BCF0C4-5B46-3D33-C356-72696AAA4AB5}"/>
          </ac:picMkLst>
        </pc:picChg>
        <pc:picChg chg="add">
          <ac:chgData name="Alicia Black" userId="ea390c49-8105-47a5-afba-0eb1fd478bfe" providerId="ADAL" clId="{6E9C3C3A-E491-4D70-86A2-3EEE0C2A62BB}" dt="2024-06-04T06:14:02.525" v="189" actId="26606"/>
          <ac:picMkLst>
            <pc:docMk/>
            <pc:sldMk cId="1018225159" sldId="345"/>
            <ac:picMk id="8" creationId="{78A35DBD-3052-9FA5-FC48-C2BF1EF73268}"/>
          </ac:picMkLst>
        </pc:picChg>
      </pc:sldChg>
      <pc:sldChg chg="modSp mod modNotesTx">
        <pc:chgData name="Alicia Black" userId="ea390c49-8105-47a5-afba-0eb1fd478bfe" providerId="ADAL" clId="{6E9C3C3A-E491-4D70-86A2-3EEE0C2A62BB}" dt="2024-06-04T08:17:46.158" v="2045" actId="20577"/>
        <pc:sldMkLst>
          <pc:docMk/>
          <pc:sldMk cId="606051485" sldId="346"/>
        </pc:sldMkLst>
        <pc:spChg chg="mod">
          <ac:chgData name="Alicia Black" userId="ea390c49-8105-47a5-afba-0eb1fd478bfe" providerId="ADAL" clId="{6E9C3C3A-E491-4D70-86A2-3EEE0C2A62BB}" dt="2024-06-04T05:59:55.386" v="146" actId="20577"/>
          <ac:spMkLst>
            <pc:docMk/>
            <pc:sldMk cId="606051485" sldId="346"/>
            <ac:spMk id="2" creationId="{FD914730-E13C-9A4C-98F8-394C524E2551}"/>
          </ac:spMkLst>
        </pc:spChg>
        <pc:graphicFrameChg chg="mod">
          <ac:chgData name="Alicia Black" userId="ea390c49-8105-47a5-afba-0eb1fd478bfe" providerId="ADAL" clId="{6E9C3C3A-E491-4D70-86A2-3EEE0C2A62BB}" dt="2024-06-04T08:17:46.158" v="2045" actId="20577"/>
          <ac:graphicFrameMkLst>
            <pc:docMk/>
            <pc:sldMk cId="606051485" sldId="346"/>
            <ac:graphicFrameMk id="16" creationId="{53A0FCA4-A31E-3E58-209A-96803B2D3C4F}"/>
          </ac:graphicFrameMkLst>
        </pc:graphicFrameChg>
      </pc:sldChg>
      <pc:sldChg chg="modSp mod">
        <pc:chgData name="Alicia Black" userId="ea390c49-8105-47a5-afba-0eb1fd478bfe" providerId="ADAL" clId="{6E9C3C3A-E491-4D70-86A2-3EEE0C2A62BB}" dt="2024-06-04T07:08:58.526" v="376" actId="20577"/>
        <pc:sldMkLst>
          <pc:docMk/>
          <pc:sldMk cId="783726255" sldId="349"/>
        </pc:sldMkLst>
        <pc:spChg chg="mod">
          <ac:chgData name="Alicia Black" userId="ea390c49-8105-47a5-afba-0eb1fd478bfe" providerId="ADAL" clId="{6E9C3C3A-E491-4D70-86A2-3EEE0C2A62BB}" dt="2024-06-04T07:08:58.526" v="376" actId="20577"/>
          <ac:spMkLst>
            <pc:docMk/>
            <pc:sldMk cId="783726255" sldId="349"/>
            <ac:spMk id="3" creationId="{4E62AD94-D983-E53C-A71B-9CCCE7DAAC73}"/>
          </ac:spMkLst>
        </pc:spChg>
      </pc:sldChg>
      <pc:sldChg chg="modSp mod modNotesTx">
        <pc:chgData name="Alicia Black" userId="ea390c49-8105-47a5-afba-0eb1fd478bfe" providerId="ADAL" clId="{6E9C3C3A-E491-4D70-86A2-3EEE0C2A62BB}" dt="2024-06-04T08:33:52.658" v="2375" actId="1076"/>
        <pc:sldMkLst>
          <pc:docMk/>
          <pc:sldMk cId="3165781234" sldId="350"/>
        </pc:sldMkLst>
        <pc:spChg chg="mod">
          <ac:chgData name="Alicia Black" userId="ea390c49-8105-47a5-afba-0eb1fd478bfe" providerId="ADAL" clId="{6E9C3C3A-E491-4D70-86A2-3EEE0C2A62BB}" dt="2024-06-04T08:33:52.658" v="2375" actId="1076"/>
          <ac:spMkLst>
            <pc:docMk/>
            <pc:sldMk cId="3165781234" sldId="350"/>
            <ac:spMk id="3" creationId="{CDCF3015-20D2-8E9F-EA80-04C50E31B93B}"/>
          </ac:spMkLst>
        </pc:spChg>
      </pc:sldChg>
      <pc:sldChg chg="del">
        <pc:chgData name="Alicia Black" userId="ea390c49-8105-47a5-afba-0eb1fd478bfe" providerId="ADAL" clId="{6E9C3C3A-E491-4D70-86A2-3EEE0C2A62BB}" dt="2024-06-04T07:04:10.904" v="296" actId="2696"/>
        <pc:sldMkLst>
          <pc:docMk/>
          <pc:sldMk cId="306928269" sldId="352"/>
        </pc:sldMkLst>
      </pc:sldChg>
      <pc:sldChg chg="del modNotesTx">
        <pc:chgData name="Alicia Black" userId="ea390c49-8105-47a5-afba-0eb1fd478bfe" providerId="ADAL" clId="{6E9C3C3A-E491-4D70-86A2-3EEE0C2A62BB}" dt="2024-06-04T06:16:17.289" v="250" actId="2696"/>
        <pc:sldMkLst>
          <pc:docMk/>
          <pc:sldMk cId="2191692716" sldId="353"/>
        </pc:sldMkLst>
      </pc:sldChg>
      <pc:sldChg chg="del">
        <pc:chgData name="Alicia Black" userId="ea390c49-8105-47a5-afba-0eb1fd478bfe" providerId="ADAL" clId="{6E9C3C3A-E491-4D70-86A2-3EEE0C2A62BB}" dt="2024-06-04T07:04:10.904" v="296" actId="2696"/>
        <pc:sldMkLst>
          <pc:docMk/>
          <pc:sldMk cId="1492111243" sldId="355"/>
        </pc:sldMkLst>
      </pc:sldChg>
      <pc:sldChg chg="del">
        <pc:chgData name="Alicia Black" userId="ea390c49-8105-47a5-afba-0eb1fd478bfe" providerId="ADAL" clId="{6E9C3C3A-E491-4D70-86A2-3EEE0C2A62BB}" dt="2024-06-04T07:04:10.904" v="296" actId="2696"/>
        <pc:sldMkLst>
          <pc:docMk/>
          <pc:sldMk cId="875766757" sldId="356"/>
        </pc:sldMkLst>
      </pc:sldChg>
      <pc:sldChg chg="modSp mod">
        <pc:chgData name="Alicia Black" userId="ea390c49-8105-47a5-afba-0eb1fd478bfe" providerId="ADAL" clId="{6E9C3C3A-E491-4D70-86A2-3EEE0C2A62BB}" dt="2024-06-04T05:55:09.358" v="120" actId="20577"/>
        <pc:sldMkLst>
          <pc:docMk/>
          <pc:sldMk cId="3972279534" sldId="357"/>
        </pc:sldMkLst>
        <pc:spChg chg="mod">
          <ac:chgData name="Alicia Black" userId="ea390c49-8105-47a5-afba-0eb1fd478bfe" providerId="ADAL" clId="{6E9C3C3A-E491-4D70-86A2-3EEE0C2A62BB}" dt="2024-06-04T05:53:06.585" v="119" actId="2711"/>
          <ac:spMkLst>
            <pc:docMk/>
            <pc:sldMk cId="3972279534" sldId="357"/>
            <ac:spMk id="2" creationId="{0720A151-792E-920D-F6F2-7E2326C49E13}"/>
          </ac:spMkLst>
        </pc:spChg>
        <pc:spChg chg="mod">
          <ac:chgData name="Alicia Black" userId="ea390c49-8105-47a5-afba-0eb1fd478bfe" providerId="ADAL" clId="{6E9C3C3A-E491-4D70-86A2-3EEE0C2A62BB}" dt="2024-06-04T05:55:09.358" v="120" actId="20577"/>
          <ac:spMkLst>
            <pc:docMk/>
            <pc:sldMk cId="3972279534" sldId="357"/>
            <ac:spMk id="3" creationId="{F542C819-C4B0-CFF4-A5E2-294BFF8B3E0C}"/>
          </ac:spMkLst>
        </pc:spChg>
      </pc:sldChg>
      <pc:sldChg chg="modSp mod">
        <pc:chgData name="Alicia Black" userId="ea390c49-8105-47a5-afba-0eb1fd478bfe" providerId="ADAL" clId="{6E9C3C3A-E491-4D70-86A2-3EEE0C2A62BB}" dt="2024-06-04T05:58:18.400" v="123" actId="20577"/>
        <pc:sldMkLst>
          <pc:docMk/>
          <pc:sldMk cId="4154996921" sldId="358"/>
        </pc:sldMkLst>
        <pc:spChg chg="mod">
          <ac:chgData name="Alicia Black" userId="ea390c49-8105-47a5-afba-0eb1fd478bfe" providerId="ADAL" clId="{6E9C3C3A-E491-4D70-86A2-3EEE0C2A62BB}" dt="2024-06-04T05:58:18.400" v="123" actId="20577"/>
          <ac:spMkLst>
            <pc:docMk/>
            <pc:sldMk cId="4154996921" sldId="358"/>
            <ac:spMk id="3" creationId="{F995884F-DE36-5A26-ADF4-137B88B4629C}"/>
          </ac:spMkLst>
        </pc:spChg>
      </pc:sldChg>
      <pc:sldChg chg="del">
        <pc:chgData name="Alicia Black" userId="ea390c49-8105-47a5-afba-0eb1fd478bfe" providerId="ADAL" clId="{6E9C3C3A-E491-4D70-86A2-3EEE0C2A62BB}" dt="2024-06-04T06:10:07.460" v="150" actId="2696"/>
        <pc:sldMkLst>
          <pc:docMk/>
          <pc:sldMk cId="1158801292" sldId="361"/>
        </pc:sldMkLst>
      </pc:sldChg>
      <pc:sldChg chg="addSp delSp modSp mod">
        <pc:chgData name="Alicia Black" userId="ea390c49-8105-47a5-afba-0eb1fd478bfe" providerId="ADAL" clId="{6E9C3C3A-E491-4D70-86A2-3EEE0C2A62BB}" dt="2024-06-04T07:04:29.559" v="299" actId="1076"/>
        <pc:sldMkLst>
          <pc:docMk/>
          <pc:sldMk cId="2932657767" sldId="363"/>
        </pc:sldMkLst>
        <pc:spChg chg="add del mod">
          <ac:chgData name="Alicia Black" userId="ea390c49-8105-47a5-afba-0eb1fd478bfe" providerId="ADAL" clId="{6E9C3C3A-E491-4D70-86A2-3EEE0C2A62BB}" dt="2024-06-04T07:04:21.457" v="298" actId="478"/>
          <ac:spMkLst>
            <pc:docMk/>
            <pc:sldMk cId="2932657767" sldId="363"/>
            <ac:spMk id="3" creationId="{A086D9EE-A8F4-62C7-4739-54CA4756F785}"/>
          </ac:spMkLst>
        </pc:spChg>
        <pc:spChg chg="mod">
          <ac:chgData name="Alicia Black" userId="ea390c49-8105-47a5-afba-0eb1fd478bfe" providerId="ADAL" clId="{6E9C3C3A-E491-4D70-86A2-3EEE0C2A62BB}" dt="2024-06-04T07:04:29.559" v="299" actId="1076"/>
          <ac:spMkLst>
            <pc:docMk/>
            <pc:sldMk cId="2932657767" sldId="363"/>
            <ac:spMk id="4" creationId="{02D17421-97F3-47B5-9CFA-0AD9E5D9319D}"/>
          </ac:spMkLst>
        </pc:spChg>
        <pc:picChg chg="del">
          <ac:chgData name="Alicia Black" userId="ea390c49-8105-47a5-afba-0eb1fd478bfe" providerId="ADAL" clId="{6E9C3C3A-E491-4D70-86A2-3EEE0C2A62BB}" dt="2024-06-04T07:04:17.677" v="297" actId="478"/>
          <ac:picMkLst>
            <pc:docMk/>
            <pc:sldMk cId="2932657767" sldId="363"/>
            <ac:picMk id="5" creationId="{D2ECB2A6-855C-4D52-B1F4-08257665CCD4}"/>
          </ac:picMkLst>
        </pc:picChg>
      </pc:sldChg>
      <pc:sldChg chg="modSp mod">
        <pc:chgData name="Alicia Black" userId="ea390c49-8105-47a5-afba-0eb1fd478bfe" providerId="ADAL" clId="{6E9C3C3A-E491-4D70-86A2-3EEE0C2A62BB}" dt="2024-06-04T05:52:21.003" v="117" actId="20577"/>
        <pc:sldMkLst>
          <pc:docMk/>
          <pc:sldMk cId="3364889369" sldId="365"/>
        </pc:sldMkLst>
        <pc:spChg chg="mod">
          <ac:chgData name="Alicia Black" userId="ea390c49-8105-47a5-afba-0eb1fd478bfe" providerId="ADAL" clId="{6E9C3C3A-E491-4D70-86A2-3EEE0C2A62BB}" dt="2024-06-04T05:52:21.003" v="117" actId="20577"/>
          <ac:spMkLst>
            <pc:docMk/>
            <pc:sldMk cId="3364889369" sldId="365"/>
            <ac:spMk id="3" creationId="{4166DB95-C514-4D69-8520-A3AEC6405A6B}"/>
          </ac:spMkLst>
        </pc:spChg>
      </pc:sldChg>
      <pc:sldChg chg="addSp modSp mod">
        <pc:chgData name="Alicia Black" userId="ea390c49-8105-47a5-afba-0eb1fd478bfe" providerId="ADAL" clId="{6E9C3C3A-E491-4D70-86A2-3EEE0C2A62BB}" dt="2024-06-04T06:10:27.541" v="154" actId="1076"/>
        <pc:sldMkLst>
          <pc:docMk/>
          <pc:sldMk cId="2174461917" sldId="367"/>
        </pc:sldMkLst>
        <pc:spChg chg="add mod">
          <ac:chgData name="Alicia Black" userId="ea390c49-8105-47a5-afba-0eb1fd478bfe" providerId="ADAL" clId="{6E9C3C3A-E491-4D70-86A2-3EEE0C2A62BB}" dt="2024-06-04T06:10:27.541" v="154" actId="1076"/>
          <ac:spMkLst>
            <pc:docMk/>
            <pc:sldMk cId="2174461917" sldId="367"/>
            <ac:spMk id="3" creationId="{02A8AECB-D6B2-42D1-1345-F024C5DFCE14}"/>
          </ac:spMkLst>
        </pc:spChg>
        <pc:spChg chg="add mod">
          <ac:chgData name="Alicia Black" userId="ea390c49-8105-47a5-afba-0eb1fd478bfe" providerId="ADAL" clId="{6E9C3C3A-E491-4D70-86A2-3EEE0C2A62BB}" dt="2024-06-04T06:10:19.524" v="152" actId="1076"/>
          <ac:spMkLst>
            <pc:docMk/>
            <pc:sldMk cId="2174461917" sldId="367"/>
            <ac:spMk id="4" creationId="{08DB1BAB-1EB7-1F81-2811-CB47C42BA689}"/>
          </ac:spMkLst>
        </pc:spChg>
        <pc:graphicFrameChg chg="mod">
          <ac:chgData name="Alicia Black" userId="ea390c49-8105-47a5-afba-0eb1fd478bfe" providerId="ADAL" clId="{6E9C3C3A-E491-4D70-86A2-3EEE0C2A62BB}" dt="2024-06-04T06:10:12.855" v="151" actId="478"/>
          <ac:graphicFrameMkLst>
            <pc:docMk/>
            <pc:sldMk cId="2174461917" sldId="367"/>
            <ac:graphicFrameMk id="5" creationId="{71945EA5-8161-55A7-F345-4BC0D779187F}"/>
          </ac:graphicFrameMkLst>
        </pc:graphicFrameChg>
      </pc:sldChg>
      <pc:sldChg chg="modSp mod">
        <pc:chgData name="Alicia Black" userId="ea390c49-8105-47a5-afba-0eb1fd478bfe" providerId="ADAL" clId="{6E9C3C3A-E491-4D70-86A2-3EEE0C2A62BB}" dt="2024-06-04T05:58:54.073" v="126" actId="20577"/>
        <pc:sldMkLst>
          <pc:docMk/>
          <pc:sldMk cId="1916641968" sldId="368"/>
        </pc:sldMkLst>
        <pc:spChg chg="mod">
          <ac:chgData name="Alicia Black" userId="ea390c49-8105-47a5-afba-0eb1fd478bfe" providerId="ADAL" clId="{6E9C3C3A-E491-4D70-86A2-3EEE0C2A62BB}" dt="2024-06-04T05:58:36.973" v="124" actId="2711"/>
          <ac:spMkLst>
            <pc:docMk/>
            <pc:sldMk cId="1916641968" sldId="368"/>
            <ac:spMk id="2" creationId="{E243BFA9-EF54-6EDF-42F4-7F8A931619A9}"/>
          </ac:spMkLst>
        </pc:spChg>
        <pc:spChg chg="mod">
          <ac:chgData name="Alicia Black" userId="ea390c49-8105-47a5-afba-0eb1fd478bfe" providerId="ADAL" clId="{6E9C3C3A-E491-4D70-86A2-3EEE0C2A62BB}" dt="2024-06-04T05:58:54.073" v="126" actId="20577"/>
          <ac:spMkLst>
            <pc:docMk/>
            <pc:sldMk cId="1916641968" sldId="368"/>
            <ac:spMk id="3" creationId="{EFA3F355-D26C-91D2-5D19-062F038204B4}"/>
          </ac:spMkLst>
        </pc:spChg>
      </pc:sldChg>
      <pc:sldChg chg="del">
        <pc:chgData name="Alicia Black" userId="ea390c49-8105-47a5-afba-0eb1fd478bfe" providerId="ADAL" clId="{6E9C3C3A-E491-4D70-86A2-3EEE0C2A62BB}" dt="2024-06-04T06:10:07.460" v="150" actId="2696"/>
        <pc:sldMkLst>
          <pc:docMk/>
          <pc:sldMk cId="2734630661" sldId="369"/>
        </pc:sldMkLst>
      </pc:sldChg>
      <pc:sldChg chg="del">
        <pc:chgData name="Alicia Black" userId="ea390c49-8105-47a5-afba-0eb1fd478bfe" providerId="ADAL" clId="{6E9C3C3A-E491-4D70-86A2-3EEE0C2A62BB}" dt="2024-06-04T06:10:07.460" v="150" actId="2696"/>
        <pc:sldMkLst>
          <pc:docMk/>
          <pc:sldMk cId="3735559897" sldId="551"/>
        </pc:sldMkLst>
      </pc:sldChg>
      <pc:sldChg chg="del">
        <pc:chgData name="Alicia Black" userId="ea390c49-8105-47a5-afba-0eb1fd478bfe" providerId="ADAL" clId="{6E9C3C3A-E491-4D70-86A2-3EEE0C2A62BB}" dt="2024-06-04T06:10:07.460" v="150" actId="2696"/>
        <pc:sldMkLst>
          <pc:docMk/>
          <pc:sldMk cId="537227479" sldId="552"/>
        </pc:sldMkLst>
      </pc:sldChg>
      <pc:sldChg chg="del">
        <pc:chgData name="Alicia Black" userId="ea390c49-8105-47a5-afba-0eb1fd478bfe" providerId="ADAL" clId="{6E9C3C3A-E491-4D70-86A2-3EEE0C2A62BB}" dt="2024-06-04T06:10:07.460" v="150" actId="2696"/>
        <pc:sldMkLst>
          <pc:docMk/>
          <pc:sldMk cId="4203287193" sldId="553"/>
        </pc:sldMkLst>
      </pc:sldChg>
      <pc:sldChg chg="modSp del mod">
        <pc:chgData name="Alicia Black" userId="ea390c49-8105-47a5-afba-0eb1fd478bfe" providerId="ADAL" clId="{6E9C3C3A-E491-4D70-86A2-3EEE0C2A62BB}" dt="2024-06-04T06:10:07.460" v="150" actId="2696"/>
        <pc:sldMkLst>
          <pc:docMk/>
          <pc:sldMk cId="1981139819" sldId="554"/>
        </pc:sldMkLst>
        <pc:spChg chg="mod">
          <ac:chgData name="Alicia Black" userId="ea390c49-8105-47a5-afba-0eb1fd478bfe" providerId="ADAL" clId="{6E9C3C3A-E491-4D70-86A2-3EEE0C2A62BB}" dt="2024-06-04T06:08:40.457" v="149" actId="20577"/>
          <ac:spMkLst>
            <pc:docMk/>
            <pc:sldMk cId="1981139819" sldId="554"/>
            <ac:spMk id="5" creationId="{18AFB13D-3334-8BC9-639A-237217205682}"/>
          </ac:spMkLst>
        </pc:spChg>
      </pc:sldChg>
      <pc:sldChg chg="del">
        <pc:chgData name="Alicia Black" userId="ea390c49-8105-47a5-afba-0eb1fd478bfe" providerId="ADAL" clId="{6E9C3C3A-E491-4D70-86A2-3EEE0C2A62BB}" dt="2024-06-04T06:10:07.460" v="150" actId="2696"/>
        <pc:sldMkLst>
          <pc:docMk/>
          <pc:sldMk cId="474333775" sldId="557"/>
        </pc:sldMkLst>
      </pc:sldChg>
      <pc:sldChg chg="del">
        <pc:chgData name="Alicia Black" userId="ea390c49-8105-47a5-afba-0eb1fd478bfe" providerId="ADAL" clId="{6E9C3C3A-E491-4D70-86A2-3EEE0C2A62BB}" dt="2024-06-04T06:10:07.460" v="150" actId="2696"/>
        <pc:sldMkLst>
          <pc:docMk/>
          <pc:sldMk cId="3986179597" sldId="561"/>
        </pc:sldMkLst>
      </pc:sldChg>
      <pc:sldChg chg="del">
        <pc:chgData name="Alicia Black" userId="ea390c49-8105-47a5-afba-0eb1fd478bfe" providerId="ADAL" clId="{6E9C3C3A-E491-4D70-86A2-3EEE0C2A62BB}" dt="2024-06-04T06:10:07.460" v="150" actId="2696"/>
        <pc:sldMkLst>
          <pc:docMk/>
          <pc:sldMk cId="722967390" sldId="562"/>
        </pc:sldMkLst>
      </pc:sldChg>
      <pc:sldChg chg="addSp delSp modSp mod">
        <pc:chgData name="Alicia Black" userId="ea390c49-8105-47a5-afba-0eb1fd478bfe" providerId="ADAL" clId="{6E9C3C3A-E491-4D70-86A2-3EEE0C2A62BB}" dt="2024-06-04T07:54:46.988" v="649" actId="27636"/>
        <pc:sldMkLst>
          <pc:docMk/>
          <pc:sldMk cId="709351560" sldId="579"/>
        </pc:sldMkLst>
        <pc:spChg chg="mod">
          <ac:chgData name="Alicia Black" userId="ea390c49-8105-47a5-afba-0eb1fd478bfe" providerId="ADAL" clId="{6E9C3C3A-E491-4D70-86A2-3EEE0C2A62BB}" dt="2024-06-04T07:53:45.951" v="613" actId="27636"/>
          <ac:spMkLst>
            <pc:docMk/>
            <pc:sldMk cId="709351560" sldId="579"/>
            <ac:spMk id="2" creationId="{B36BFC68-4E7B-57B5-183B-132D1407216A}"/>
          </ac:spMkLst>
        </pc:spChg>
        <pc:spChg chg="add mod">
          <ac:chgData name="Alicia Black" userId="ea390c49-8105-47a5-afba-0eb1fd478bfe" providerId="ADAL" clId="{6E9C3C3A-E491-4D70-86A2-3EEE0C2A62BB}" dt="2024-06-04T07:54:46.988" v="649" actId="27636"/>
          <ac:spMkLst>
            <pc:docMk/>
            <pc:sldMk cId="709351560" sldId="579"/>
            <ac:spMk id="3" creationId="{861BC011-9E6B-C830-F2ED-C5968F669DCA}"/>
          </ac:spMkLst>
        </pc:spChg>
        <pc:spChg chg="del">
          <ac:chgData name="Alicia Black" userId="ea390c49-8105-47a5-afba-0eb1fd478bfe" providerId="ADAL" clId="{6E9C3C3A-E491-4D70-86A2-3EEE0C2A62BB}" dt="2024-06-04T07:52:26.586" v="479" actId="26606"/>
          <ac:spMkLst>
            <pc:docMk/>
            <pc:sldMk cId="709351560" sldId="579"/>
            <ac:spMk id="50" creationId="{4522B21E-B2B9-4C72-9A71-C87EFD137480}"/>
          </ac:spMkLst>
        </pc:spChg>
        <pc:spChg chg="del">
          <ac:chgData name="Alicia Black" userId="ea390c49-8105-47a5-afba-0eb1fd478bfe" providerId="ADAL" clId="{6E9C3C3A-E491-4D70-86A2-3EEE0C2A62BB}" dt="2024-06-04T07:52:26.586" v="479" actId="26606"/>
          <ac:spMkLst>
            <pc:docMk/>
            <pc:sldMk cId="709351560" sldId="579"/>
            <ac:spMk id="52" creationId="{5EB7D2A2-F448-44D4-938C-DC84CBCB3B1E}"/>
          </ac:spMkLst>
        </pc:spChg>
        <pc:spChg chg="del">
          <ac:chgData name="Alicia Black" userId="ea390c49-8105-47a5-afba-0eb1fd478bfe" providerId="ADAL" clId="{6E9C3C3A-E491-4D70-86A2-3EEE0C2A62BB}" dt="2024-06-04T07:52:26.586" v="479" actId="26606"/>
          <ac:spMkLst>
            <pc:docMk/>
            <pc:sldMk cId="709351560" sldId="579"/>
            <ac:spMk id="54" creationId="{871AEA07-1E14-44B4-8E55-64EF049CD66F}"/>
          </ac:spMkLst>
        </pc:spChg>
        <pc:spChg chg="add">
          <ac:chgData name="Alicia Black" userId="ea390c49-8105-47a5-afba-0eb1fd478bfe" providerId="ADAL" clId="{6E9C3C3A-E491-4D70-86A2-3EEE0C2A62BB}" dt="2024-06-04T07:52:26.586" v="479" actId="26606"/>
          <ac:spMkLst>
            <pc:docMk/>
            <pc:sldMk cId="709351560" sldId="579"/>
            <ac:spMk id="61" creationId="{3AD318CC-E2A8-4E27-9548-A047A78999B1}"/>
          </ac:spMkLst>
        </pc:spChg>
        <pc:spChg chg="add">
          <ac:chgData name="Alicia Black" userId="ea390c49-8105-47a5-afba-0eb1fd478bfe" providerId="ADAL" clId="{6E9C3C3A-E491-4D70-86A2-3EEE0C2A62BB}" dt="2024-06-04T07:52:26.586" v="479" actId="26606"/>
          <ac:spMkLst>
            <pc:docMk/>
            <pc:sldMk cId="709351560" sldId="579"/>
            <ac:spMk id="67" creationId="{2C1BBA94-3F40-40AA-8BB9-E69E25E537C1}"/>
          </ac:spMkLst>
        </pc:spChg>
        <pc:grpChg chg="add">
          <ac:chgData name="Alicia Black" userId="ea390c49-8105-47a5-afba-0eb1fd478bfe" providerId="ADAL" clId="{6E9C3C3A-E491-4D70-86A2-3EEE0C2A62BB}" dt="2024-06-04T07:52:26.586" v="479" actId="26606"/>
          <ac:grpSpMkLst>
            <pc:docMk/>
            <pc:sldMk cId="709351560" sldId="579"/>
            <ac:grpSpMk id="63" creationId="{B14B560F-9DD7-4302-A60B-EBD3EF59B073}"/>
          </ac:grpSpMkLst>
        </pc:grpChg>
        <pc:cxnChg chg="del">
          <ac:chgData name="Alicia Black" userId="ea390c49-8105-47a5-afba-0eb1fd478bfe" providerId="ADAL" clId="{6E9C3C3A-E491-4D70-86A2-3EEE0C2A62BB}" dt="2024-06-04T07:52:26.586" v="479" actId="26606"/>
          <ac:cxnSpMkLst>
            <pc:docMk/>
            <pc:sldMk cId="709351560" sldId="579"/>
            <ac:cxnSpMk id="56" creationId="{F7C8EA93-3210-4C62-99E9-153C275E3A87}"/>
          </ac:cxnSpMkLst>
        </pc:cxnChg>
      </pc:sldChg>
      <pc:sldChg chg="modSp add mod">
        <pc:chgData name="Alicia Black" userId="ea390c49-8105-47a5-afba-0eb1fd478bfe" providerId="ADAL" clId="{6E9C3C3A-E491-4D70-86A2-3EEE0C2A62BB}" dt="2024-06-04T07:59:26.099" v="995" actId="20577"/>
        <pc:sldMkLst>
          <pc:docMk/>
          <pc:sldMk cId="934255376" sldId="580"/>
        </pc:sldMkLst>
        <pc:spChg chg="mod">
          <ac:chgData name="Alicia Black" userId="ea390c49-8105-47a5-afba-0eb1fd478bfe" providerId="ADAL" clId="{6E9C3C3A-E491-4D70-86A2-3EEE0C2A62BB}" dt="2024-06-04T07:55:56.369" v="734" actId="20577"/>
          <ac:spMkLst>
            <pc:docMk/>
            <pc:sldMk cId="934255376" sldId="580"/>
            <ac:spMk id="2" creationId="{B36BFC68-4E7B-57B5-183B-132D1407216A}"/>
          </ac:spMkLst>
        </pc:spChg>
        <pc:spChg chg="mod">
          <ac:chgData name="Alicia Black" userId="ea390c49-8105-47a5-afba-0eb1fd478bfe" providerId="ADAL" clId="{6E9C3C3A-E491-4D70-86A2-3EEE0C2A62BB}" dt="2024-06-04T07:59:26.099" v="995" actId="20577"/>
          <ac:spMkLst>
            <pc:docMk/>
            <pc:sldMk cId="934255376" sldId="580"/>
            <ac:spMk id="3" creationId="{861BC011-9E6B-C830-F2ED-C5968F669DCA}"/>
          </ac:spMkLst>
        </pc:spChg>
      </pc:sldChg>
      <pc:sldChg chg="modSp add mod">
        <pc:chgData name="Alicia Black" userId="ea390c49-8105-47a5-afba-0eb1fd478bfe" providerId="ADAL" clId="{6E9C3C3A-E491-4D70-86A2-3EEE0C2A62BB}" dt="2024-06-04T08:03:46.147" v="1225" actId="27636"/>
        <pc:sldMkLst>
          <pc:docMk/>
          <pc:sldMk cId="591027515" sldId="581"/>
        </pc:sldMkLst>
        <pc:spChg chg="mod">
          <ac:chgData name="Alicia Black" userId="ea390c49-8105-47a5-afba-0eb1fd478bfe" providerId="ADAL" clId="{6E9C3C3A-E491-4D70-86A2-3EEE0C2A62BB}" dt="2024-06-04T07:56:34.536" v="795" actId="14100"/>
          <ac:spMkLst>
            <pc:docMk/>
            <pc:sldMk cId="591027515" sldId="581"/>
            <ac:spMk id="2" creationId="{B36BFC68-4E7B-57B5-183B-132D1407216A}"/>
          </ac:spMkLst>
        </pc:spChg>
        <pc:spChg chg="mod">
          <ac:chgData name="Alicia Black" userId="ea390c49-8105-47a5-afba-0eb1fd478bfe" providerId="ADAL" clId="{6E9C3C3A-E491-4D70-86A2-3EEE0C2A62BB}" dt="2024-06-04T08:03:46.147" v="1225" actId="27636"/>
          <ac:spMkLst>
            <pc:docMk/>
            <pc:sldMk cId="591027515" sldId="581"/>
            <ac:spMk id="3" creationId="{861BC011-9E6B-C830-F2ED-C5968F669DCA}"/>
          </ac:spMkLst>
        </pc:spChg>
      </pc:sldChg>
      <pc:sldChg chg="modSp add mod">
        <pc:chgData name="Alicia Black" userId="ea390c49-8105-47a5-afba-0eb1fd478bfe" providerId="ADAL" clId="{6E9C3C3A-E491-4D70-86A2-3EEE0C2A62BB}" dt="2024-06-04T08:01:57.239" v="1159" actId="20577"/>
        <pc:sldMkLst>
          <pc:docMk/>
          <pc:sldMk cId="61148082" sldId="582"/>
        </pc:sldMkLst>
        <pc:spChg chg="mod">
          <ac:chgData name="Alicia Black" userId="ea390c49-8105-47a5-afba-0eb1fd478bfe" providerId="ADAL" clId="{6E9C3C3A-E491-4D70-86A2-3EEE0C2A62BB}" dt="2024-06-04T08:01:34.777" v="1107" actId="113"/>
          <ac:spMkLst>
            <pc:docMk/>
            <pc:sldMk cId="61148082" sldId="582"/>
            <ac:spMk id="2" creationId="{B36BFC68-4E7B-57B5-183B-132D1407216A}"/>
          </ac:spMkLst>
        </pc:spChg>
        <pc:spChg chg="mod">
          <ac:chgData name="Alicia Black" userId="ea390c49-8105-47a5-afba-0eb1fd478bfe" providerId="ADAL" clId="{6E9C3C3A-E491-4D70-86A2-3EEE0C2A62BB}" dt="2024-06-04T08:01:57.239" v="1159" actId="20577"/>
          <ac:spMkLst>
            <pc:docMk/>
            <pc:sldMk cId="61148082" sldId="582"/>
            <ac:spMk id="3" creationId="{861BC011-9E6B-C830-F2ED-C5968F669DCA}"/>
          </ac:spMkLst>
        </pc:spChg>
      </pc:sldChg>
      <pc:sldChg chg="modSp add mod">
        <pc:chgData name="Alicia Black" userId="ea390c49-8105-47a5-afba-0eb1fd478bfe" providerId="ADAL" clId="{6E9C3C3A-E491-4D70-86A2-3EEE0C2A62BB}" dt="2024-06-04T08:03:29.110" v="1221" actId="27636"/>
        <pc:sldMkLst>
          <pc:docMk/>
          <pc:sldMk cId="602494960" sldId="583"/>
        </pc:sldMkLst>
        <pc:spChg chg="mod">
          <ac:chgData name="Alicia Black" userId="ea390c49-8105-47a5-afba-0eb1fd478bfe" providerId="ADAL" clId="{6E9C3C3A-E491-4D70-86A2-3EEE0C2A62BB}" dt="2024-06-04T08:02:40.988" v="1182" actId="20577"/>
          <ac:spMkLst>
            <pc:docMk/>
            <pc:sldMk cId="602494960" sldId="583"/>
            <ac:spMk id="2" creationId="{B36BFC68-4E7B-57B5-183B-132D1407216A}"/>
          </ac:spMkLst>
        </pc:spChg>
        <pc:spChg chg="mod">
          <ac:chgData name="Alicia Black" userId="ea390c49-8105-47a5-afba-0eb1fd478bfe" providerId="ADAL" clId="{6E9C3C3A-E491-4D70-86A2-3EEE0C2A62BB}" dt="2024-06-04T08:03:29.110" v="1221" actId="27636"/>
          <ac:spMkLst>
            <pc:docMk/>
            <pc:sldMk cId="602494960" sldId="583"/>
            <ac:spMk id="3" creationId="{861BC011-9E6B-C830-F2ED-C5968F669DCA}"/>
          </ac:spMkLst>
        </pc:spChg>
      </pc:sldChg>
      <pc:sldChg chg="modSp add mod">
        <pc:chgData name="Alicia Black" userId="ea390c49-8105-47a5-afba-0eb1fd478bfe" providerId="ADAL" clId="{6E9C3C3A-E491-4D70-86A2-3EEE0C2A62BB}" dt="2024-06-04T08:09:04.965" v="1428" actId="255"/>
        <pc:sldMkLst>
          <pc:docMk/>
          <pc:sldMk cId="2377407165" sldId="584"/>
        </pc:sldMkLst>
        <pc:spChg chg="mod">
          <ac:chgData name="Alicia Black" userId="ea390c49-8105-47a5-afba-0eb1fd478bfe" providerId="ADAL" clId="{6E9C3C3A-E491-4D70-86A2-3EEE0C2A62BB}" dt="2024-06-04T08:04:35.890" v="1272" actId="20577"/>
          <ac:spMkLst>
            <pc:docMk/>
            <pc:sldMk cId="2377407165" sldId="584"/>
            <ac:spMk id="2" creationId="{B36BFC68-4E7B-57B5-183B-132D1407216A}"/>
          </ac:spMkLst>
        </pc:spChg>
        <pc:spChg chg="mod">
          <ac:chgData name="Alicia Black" userId="ea390c49-8105-47a5-afba-0eb1fd478bfe" providerId="ADAL" clId="{6E9C3C3A-E491-4D70-86A2-3EEE0C2A62BB}" dt="2024-06-04T08:09:04.965" v="1428" actId="255"/>
          <ac:spMkLst>
            <pc:docMk/>
            <pc:sldMk cId="2377407165" sldId="584"/>
            <ac:spMk id="3" creationId="{861BC011-9E6B-C830-F2ED-C5968F669DCA}"/>
          </ac:spMkLst>
        </pc:spChg>
      </pc:sldChg>
      <pc:sldChg chg="modSp add mod">
        <pc:chgData name="Alicia Black" userId="ea390c49-8105-47a5-afba-0eb1fd478bfe" providerId="ADAL" clId="{6E9C3C3A-E491-4D70-86A2-3EEE0C2A62BB}" dt="2024-06-04T08:11:11.935" v="1755" actId="113"/>
        <pc:sldMkLst>
          <pc:docMk/>
          <pc:sldMk cId="3556839532" sldId="585"/>
        </pc:sldMkLst>
        <pc:spChg chg="mod">
          <ac:chgData name="Alicia Black" userId="ea390c49-8105-47a5-afba-0eb1fd478bfe" providerId="ADAL" clId="{6E9C3C3A-E491-4D70-86A2-3EEE0C2A62BB}" dt="2024-06-04T08:09:38.321" v="1465" actId="20577"/>
          <ac:spMkLst>
            <pc:docMk/>
            <pc:sldMk cId="3556839532" sldId="585"/>
            <ac:spMk id="2" creationId="{B36BFC68-4E7B-57B5-183B-132D1407216A}"/>
          </ac:spMkLst>
        </pc:spChg>
        <pc:spChg chg="mod">
          <ac:chgData name="Alicia Black" userId="ea390c49-8105-47a5-afba-0eb1fd478bfe" providerId="ADAL" clId="{6E9C3C3A-E491-4D70-86A2-3EEE0C2A62BB}" dt="2024-06-04T08:11:11.935" v="1755" actId="113"/>
          <ac:spMkLst>
            <pc:docMk/>
            <pc:sldMk cId="3556839532" sldId="585"/>
            <ac:spMk id="3" creationId="{861BC011-9E6B-C830-F2ED-C5968F669DCA}"/>
          </ac:spMkLst>
        </pc:spChg>
      </pc:sldChg>
      <pc:sldChg chg="modSp add mod">
        <pc:chgData name="Alicia Black" userId="ea390c49-8105-47a5-afba-0eb1fd478bfe" providerId="ADAL" clId="{6E9C3C3A-E491-4D70-86A2-3EEE0C2A62BB}" dt="2024-06-04T08:13:10.749" v="1804" actId="255"/>
        <pc:sldMkLst>
          <pc:docMk/>
          <pc:sldMk cId="497022274" sldId="586"/>
        </pc:sldMkLst>
        <pc:spChg chg="mod">
          <ac:chgData name="Alicia Black" userId="ea390c49-8105-47a5-afba-0eb1fd478bfe" providerId="ADAL" clId="{6E9C3C3A-E491-4D70-86A2-3EEE0C2A62BB}" dt="2024-06-04T08:12:16.608" v="1776" actId="113"/>
          <ac:spMkLst>
            <pc:docMk/>
            <pc:sldMk cId="497022274" sldId="586"/>
            <ac:spMk id="2" creationId="{B36BFC68-4E7B-57B5-183B-132D1407216A}"/>
          </ac:spMkLst>
        </pc:spChg>
        <pc:spChg chg="mod">
          <ac:chgData name="Alicia Black" userId="ea390c49-8105-47a5-afba-0eb1fd478bfe" providerId="ADAL" clId="{6E9C3C3A-E491-4D70-86A2-3EEE0C2A62BB}" dt="2024-06-04T08:13:10.749" v="1804" actId="255"/>
          <ac:spMkLst>
            <pc:docMk/>
            <pc:sldMk cId="497022274" sldId="586"/>
            <ac:spMk id="3" creationId="{861BC011-9E6B-C830-F2ED-C5968F669DCA}"/>
          </ac:spMkLst>
        </pc:spChg>
      </pc:sldChg>
      <pc:sldChg chg="modSp add mod">
        <pc:chgData name="Alicia Black" userId="ea390c49-8105-47a5-afba-0eb1fd478bfe" providerId="ADAL" clId="{6E9C3C3A-E491-4D70-86A2-3EEE0C2A62BB}" dt="2024-06-04T08:15:17.595" v="1878" actId="113"/>
        <pc:sldMkLst>
          <pc:docMk/>
          <pc:sldMk cId="271755110" sldId="587"/>
        </pc:sldMkLst>
        <pc:spChg chg="mod">
          <ac:chgData name="Alicia Black" userId="ea390c49-8105-47a5-afba-0eb1fd478bfe" providerId="ADAL" clId="{6E9C3C3A-E491-4D70-86A2-3EEE0C2A62BB}" dt="2024-06-04T08:15:17.595" v="1878" actId="113"/>
          <ac:spMkLst>
            <pc:docMk/>
            <pc:sldMk cId="271755110" sldId="587"/>
            <ac:spMk id="2" creationId="{B36BFC68-4E7B-57B5-183B-132D1407216A}"/>
          </ac:spMkLst>
        </pc:spChg>
        <pc:spChg chg="mod">
          <ac:chgData name="Alicia Black" userId="ea390c49-8105-47a5-afba-0eb1fd478bfe" providerId="ADAL" clId="{6E9C3C3A-E491-4D70-86A2-3EEE0C2A62BB}" dt="2024-06-04T08:14:42.831" v="1876" actId="2711"/>
          <ac:spMkLst>
            <pc:docMk/>
            <pc:sldMk cId="271755110" sldId="587"/>
            <ac:spMk id="3" creationId="{861BC011-9E6B-C830-F2ED-C5968F669DCA}"/>
          </ac:spMkLst>
        </pc:spChg>
      </pc:sldChg>
      <pc:sldChg chg="modSp add mod">
        <pc:chgData name="Alicia Black" userId="ea390c49-8105-47a5-afba-0eb1fd478bfe" providerId="ADAL" clId="{6E9C3C3A-E491-4D70-86A2-3EEE0C2A62BB}" dt="2024-06-04T08:16:56.001" v="2010" actId="2711"/>
        <pc:sldMkLst>
          <pc:docMk/>
          <pc:sldMk cId="3270381589" sldId="588"/>
        </pc:sldMkLst>
        <pc:spChg chg="mod">
          <ac:chgData name="Alicia Black" userId="ea390c49-8105-47a5-afba-0eb1fd478bfe" providerId="ADAL" clId="{6E9C3C3A-E491-4D70-86A2-3EEE0C2A62BB}" dt="2024-06-04T08:15:50.914" v="1914" actId="20577"/>
          <ac:spMkLst>
            <pc:docMk/>
            <pc:sldMk cId="3270381589" sldId="588"/>
            <ac:spMk id="2" creationId="{B36BFC68-4E7B-57B5-183B-132D1407216A}"/>
          </ac:spMkLst>
        </pc:spChg>
        <pc:spChg chg="mod">
          <ac:chgData name="Alicia Black" userId="ea390c49-8105-47a5-afba-0eb1fd478bfe" providerId="ADAL" clId="{6E9C3C3A-E491-4D70-86A2-3EEE0C2A62BB}" dt="2024-06-04T08:16:56.001" v="2010" actId="2711"/>
          <ac:spMkLst>
            <pc:docMk/>
            <pc:sldMk cId="3270381589" sldId="588"/>
            <ac:spMk id="3" creationId="{861BC011-9E6B-C830-F2ED-C5968F669DCA}"/>
          </ac:spMkLst>
        </pc:spChg>
      </pc:sldChg>
      <pc:sldChg chg="addSp modSp add mod">
        <pc:chgData name="Alicia Black" userId="ea390c49-8105-47a5-afba-0eb1fd478bfe" providerId="ADAL" clId="{6E9C3C3A-E491-4D70-86A2-3EEE0C2A62BB}" dt="2024-06-04T08:23:41.778" v="2270" actId="20577"/>
        <pc:sldMkLst>
          <pc:docMk/>
          <pc:sldMk cId="2965094331" sldId="589"/>
        </pc:sldMkLst>
        <pc:spChg chg="mod">
          <ac:chgData name="Alicia Black" userId="ea390c49-8105-47a5-afba-0eb1fd478bfe" providerId="ADAL" clId="{6E9C3C3A-E491-4D70-86A2-3EEE0C2A62BB}" dt="2024-06-04T08:18:06.280" v="2092" actId="20577"/>
          <ac:spMkLst>
            <pc:docMk/>
            <pc:sldMk cId="2965094331" sldId="589"/>
            <ac:spMk id="2" creationId="{B36BFC68-4E7B-57B5-183B-132D1407216A}"/>
          </ac:spMkLst>
        </pc:spChg>
        <pc:spChg chg="mod">
          <ac:chgData name="Alicia Black" userId="ea390c49-8105-47a5-afba-0eb1fd478bfe" providerId="ADAL" clId="{6E9C3C3A-E491-4D70-86A2-3EEE0C2A62BB}" dt="2024-06-04T08:18:09.952" v="2094" actId="27636"/>
          <ac:spMkLst>
            <pc:docMk/>
            <pc:sldMk cId="2965094331" sldId="589"/>
            <ac:spMk id="3" creationId="{861BC011-9E6B-C830-F2ED-C5968F669DCA}"/>
          </ac:spMkLst>
        </pc:spChg>
        <pc:spChg chg="add mod">
          <ac:chgData name="Alicia Black" userId="ea390c49-8105-47a5-afba-0eb1fd478bfe" providerId="ADAL" clId="{6E9C3C3A-E491-4D70-86A2-3EEE0C2A62BB}" dt="2024-06-04T08:23:41.778" v="2270" actId="20577"/>
          <ac:spMkLst>
            <pc:docMk/>
            <pc:sldMk cId="2965094331" sldId="589"/>
            <ac:spMk id="5" creationId="{96741089-7A22-59AD-1C8F-DD3C8F18C176}"/>
          </ac:spMkLst>
        </pc:spChg>
      </pc:sldChg>
      <pc:sldChg chg="addSp delSp modSp add mod setBg">
        <pc:chgData name="Alicia Black" userId="ea390c49-8105-47a5-afba-0eb1fd478bfe" providerId="ADAL" clId="{6E9C3C3A-E491-4D70-86A2-3EEE0C2A62BB}" dt="2024-06-04T08:33:04.278" v="2371" actId="1076"/>
        <pc:sldMkLst>
          <pc:docMk/>
          <pc:sldMk cId="3860830517" sldId="590"/>
        </pc:sldMkLst>
        <pc:spChg chg="mod">
          <ac:chgData name="Alicia Black" userId="ea390c49-8105-47a5-afba-0eb1fd478bfe" providerId="ADAL" clId="{6E9C3C3A-E491-4D70-86A2-3EEE0C2A62BB}" dt="2024-06-04T08:33:04.278" v="2371" actId="1076"/>
          <ac:spMkLst>
            <pc:docMk/>
            <pc:sldMk cId="3860830517" sldId="590"/>
            <ac:spMk id="2" creationId="{B36BFC68-4E7B-57B5-183B-132D1407216A}"/>
          </ac:spMkLst>
        </pc:spChg>
        <pc:spChg chg="mod ord">
          <ac:chgData name="Alicia Black" userId="ea390c49-8105-47a5-afba-0eb1fd478bfe" providerId="ADAL" clId="{6E9C3C3A-E491-4D70-86A2-3EEE0C2A62BB}" dt="2024-06-04T08:30:30.792" v="2277" actId="26606"/>
          <ac:spMkLst>
            <pc:docMk/>
            <pc:sldMk cId="3860830517" sldId="590"/>
            <ac:spMk id="3" creationId="{861BC011-9E6B-C830-F2ED-C5968F669DCA}"/>
          </ac:spMkLst>
        </pc:spChg>
        <pc:spChg chg="del">
          <ac:chgData name="Alicia Black" userId="ea390c49-8105-47a5-afba-0eb1fd478bfe" providerId="ADAL" clId="{6E9C3C3A-E491-4D70-86A2-3EEE0C2A62BB}" dt="2024-06-04T08:30:30.792" v="2277" actId="26606"/>
          <ac:spMkLst>
            <pc:docMk/>
            <pc:sldMk cId="3860830517" sldId="590"/>
            <ac:spMk id="61" creationId="{3AD318CC-E2A8-4E27-9548-A047A78999B1}"/>
          </ac:spMkLst>
        </pc:spChg>
        <pc:spChg chg="del">
          <ac:chgData name="Alicia Black" userId="ea390c49-8105-47a5-afba-0eb1fd478bfe" providerId="ADAL" clId="{6E9C3C3A-E491-4D70-86A2-3EEE0C2A62BB}" dt="2024-06-04T08:30:30.792" v="2277" actId="26606"/>
          <ac:spMkLst>
            <pc:docMk/>
            <pc:sldMk cId="3860830517" sldId="590"/>
            <ac:spMk id="67" creationId="{2C1BBA94-3F40-40AA-8BB9-E69E25E537C1}"/>
          </ac:spMkLst>
        </pc:spChg>
        <pc:spChg chg="add">
          <ac:chgData name="Alicia Black" userId="ea390c49-8105-47a5-afba-0eb1fd478bfe" providerId="ADAL" clId="{6E9C3C3A-E491-4D70-86A2-3EEE0C2A62BB}" dt="2024-06-04T08:30:30.792" v="2277" actId="26606"/>
          <ac:spMkLst>
            <pc:docMk/>
            <pc:sldMk cId="3860830517" sldId="590"/>
            <ac:spMk id="72" creationId="{47942995-B07F-4636-9A06-C6A104B260A8}"/>
          </ac:spMkLst>
        </pc:spChg>
        <pc:spChg chg="add">
          <ac:chgData name="Alicia Black" userId="ea390c49-8105-47a5-afba-0eb1fd478bfe" providerId="ADAL" clId="{6E9C3C3A-E491-4D70-86A2-3EEE0C2A62BB}" dt="2024-06-04T08:30:30.792" v="2277" actId="26606"/>
          <ac:spMkLst>
            <pc:docMk/>
            <pc:sldMk cId="3860830517" sldId="590"/>
            <ac:spMk id="79" creationId="{B81933D1-5615-42C7-9C0B-4EB7105CCE2D}"/>
          </ac:spMkLst>
        </pc:spChg>
        <pc:spChg chg="add">
          <ac:chgData name="Alicia Black" userId="ea390c49-8105-47a5-afba-0eb1fd478bfe" providerId="ADAL" clId="{6E9C3C3A-E491-4D70-86A2-3EEE0C2A62BB}" dt="2024-06-04T08:30:30.792" v="2277" actId="26606"/>
          <ac:spMkLst>
            <pc:docMk/>
            <pc:sldMk cId="3860830517" sldId="590"/>
            <ac:spMk id="81" creationId="{19C9EAEA-39D0-4B0E-A0EB-51E7B26740B1}"/>
          </ac:spMkLst>
        </pc:spChg>
        <pc:grpChg chg="del">
          <ac:chgData name="Alicia Black" userId="ea390c49-8105-47a5-afba-0eb1fd478bfe" providerId="ADAL" clId="{6E9C3C3A-E491-4D70-86A2-3EEE0C2A62BB}" dt="2024-06-04T08:30:30.792" v="2277" actId="26606"/>
          <ac:grpSpMkLst>
            <pc:docMk/>
            <pc:sldMk cId="3860830517" sldId="590"/>
            <ac:grpSpMk id="63" creationId="{B14B560F-9DD7-4302-A60B-EBD3EF59B073}"/>
          </ac:grpSpMkLst>
        </pc:grpChg>
        <pc:grpChg chg="add">
          <ac:chgData name="Alicia Black" userId="ea390c49-8105-47a5-afba-0eb1fd478bfe" providerId="ADAL" clId="{6E9C3C3A-E491-4D70-86A2-3EEE0C2A62BB}" dt="2024-06-04T08:30:30.792" v="2277" actId="26606"/>
          <ac:grpSpMkLst>
            <pc:docMk/>
            <pc:sldMk cId="3860830517" sldId="590"/>
            <ac:grpSpMk id="74" creationId="{032D8612-31EB-44CF-A1D0-14FD4C705424}"/>
          </ac:grpSpMkLst>
        </pc:grpChg>
        <pc:picChg chg="add mod">
          <ac:chgData name="Alicia Black" userId="ea390c49-8105-47a5-afba-0eb1fd478bfe" providerId="ADAL" clId="{6E9C3C3A-E491-4D70-86A2-3EEE0C2A62BB}" dt="2024-06-04T08:30:30.792" v="2277" actId="26606"/>
          <ac:picMkLst>
            <pc:docMk/>
            <pc:sldMk cId="3860830517" sldId="590"/>
            <ac:picMk id="5" creationId="{1693CD16-1117-5A31-A036-78AC65B5D6E3}"/>
          </ac:picMkLst>
        </pc:picChg>
      </pc:sldChg>
      <pc:sldMasterChg chg="del delSldLayout">
        <pc:chgData name="Alicia Black" userId="ea390c49-8105-47a5-afba-0eb1fd478bfe" providerId="ADAL" clId="{6E9C3C3A-E491-4D70-86A2-3EEE0C2A62BB}" dt="2024-06-04T06:10:07.460" v="150" actId="2696"/>
        <pc:sldMasterMkLst>
          <pc:docMk/>
          <pc:sldMasterMk cId="687397296" sldId="2147483717"/>
        </pc:sldMasterMkLst>
        <pc:sldLayoutChg chg="del">
          <pc:chgData name="Alicia Black" userId="ea390c49-8105-47a5-afba-0eb1fd478bfe" providerId="ADAL" clId="{6E9C3C3A-E491-4D70-86A2-3EEE0C2A62BB}" dt="2024-06-04T06:10:07.460" v="150" actId="2696"/>
          <pc:sldLayoutMkLst>
            <pc:docMk/>
            <pc:sldMasterMk cId="687397296" sldId="2147483717"/>
            <pc:sldLayoutMk cId="2151579646" sldId="2147483718"/>
          </pc:sldLayoutMkLst>
        </pc:sldLayoutChg>
        <pc:sldLayoutChg chg="del">
          <pc:chgData name="Alicia Black" userId="ea390c49-8105-47a5-afba-0eb1fd478bfe" providerId="ADAL" clId="{6E9C3C3A-E491-4D70-86A2-3EEE0C2A62BB}" dt="2024-06-04T06:10:07.460" v="150" actId="2696"/>
          <pc:sldLayoutMkLst>
            <pc:docMk/>
            <pc:sldMasterMk cId="687397296" sldId="2147483717"/>
            <pc:sldLayoutMk cId="2983826450" sldId="2147483719"/>
          </pc:sldLayoutMkLst>
        </pc:sldLayoutChg>
        <pc:sldLayoutChg chg="del">
          <pc:chgData name="Alicia Black" userId="ea390c49-8105-47a5-afba-0eb1fd478bfe" providerId="ADAL" clId="{6E9C3C3A-E491-4D70-86A2-3EEE0C2A62BB}" dt="2024-06-04T06:10:07.460" v="150" actId="2696"/>
          <pc:sldLayoutMkLst>
            <pc:docMk/>
            <pc:sldMasterMk cId="687397296" sldId="2147483717"/>
            <pc:sldLayoutMk cId="117025366" sldId="2147483720"/>
          </pc:sldLayoutMkLst>
        </pc:sldLayoutChg>
        <pc:sldLayoutChg chg="del">
          <pc:chgData name="Alicia Black" userId="ea390c49-8105-47a5-afba-0eb1fd478bfe" providerId="ADAL" clId="{6E9C3C3A-E491-4D70-86A2-3EEE0C2A62BB}" dt="2024-06-04T06:10:07.460" v="150" actId="2696"/>
          <pc:sldLayoutMkLst>
            <pc:docMk/>
            <pc:sldMasterMk cId="687397296" sldId="2147483717"/>
            <pc:sldLayoutMk cId="759223611" sldId="2147483721"/>
          </pc:sldLayoutMkLst>
        </pc:sldLayoutChg>
        <pc:sldLayoutChg chg="del">
          <pc:chgData name="Alicia Black" userId="ea390c49-8105-47a5-afba-0eb1fd478bfe" providerId="ADAL" clId="{6E9C3C3A-E491-4D70-86A2-3EEE0C2A62BB}" dt="2024-06-04T06:10:07.460" v="150" actId="2696"/>
          <pc:sldLayoutMkLst>
            <pc:docMk/>
            <pc:sldMasterMk cId="687397296" sldId="2147483717"/>
            <pc:sldLayoutMk cId="1735397324" sldId="2147483722"/>
          </pc:sldLayoutMkLst>
        </pc:sldLayoutChg>
        <pc:sldLayoutChg chg="del">
          <pc:chgData name="Alicia Black" userId="ea390c49-8105-47a5-afba-0eb1fd478bfe" providerId="ADAL" clId="{6E9C3C3A-E491-4D70-86A2-3EEE0C2A62BB}" dt="2024-06-04T06:10:07.460" v="150" actId="2696"/>
          <pc:sldLayoutMkLst>
            <pc:docMk/>
            <pc:sldMasterMk cId="687397296" sldId="2147483717"/>
            <pc:sldLayoutMk cId="1043212696" sldId="2147483723"/>
          </pc:sldLayoutMkLst>
        </pc:sldLayoutChg>
        <pc:sldLayoutChg chg="del">
          <pc:chgData name="Alicia Black" userId="ea390c49-8105-47a5-afba-0eb1fd478bfe" providerId="ADAL" clId="{6E9C3C3A-E491-4D70-86A2-3EEE0C2A62BB}" dt="2024-06-04T06:10:07.460" v="150" actId="2696"/>
          <pc:sldLayoutMkLst>
            <pc:docMk/>
            <pc:sldMasterMk cId="687397296" sldId="2147483717"/>
            <pc:sldLayoutMk cId="631935579" sldId="2147483724"/>
          </pc:sldLayoutMkLst>
        </pc:sldLayoutChg>
        <pc:sldLayoutChg chg="del">
          <pc:chgData name="Alicia Black" userId="ea390c49-8105-47a5-afba-0eb1fd478bfe" providerId="ADAL" clId="{6E9C3C3A-E491-4D70-86A2-3EEE0C2A62BB}" dt="2024-06-04T06:10:07.460" v="150" actId="2696"/>
          <pc:sldLayoutMkLst>
            <pc:docMk/>
            <pc:sldMasterMk cId="687397296" sldId="2147483717"/>
            <pc:sldLayoutMk cId="3716716767" sldId="2147483725"/>
          </pc:sldLayoutMkLst>
        </pc:sldLayoutChg>
        <pc:sldLayoutChg chg="del">
          <pc:chgData name="Alicia Black" userId="ea390c49-8105-47a5-afba-0eb1fd478bfe" providerId="ADAL" clId="{6E9C3C3A-E491-4D70-86A2-3EEE0C2A62BB}" dt="2024-06-04T06:10:07.460" v="150" actId="2696"/>
          <pc:sldLayoutMkLst>
            <pc:docMk/>
            <pc:sldMasterMk cId="687397296" sldId="2147483717"/>
            <pc:sldLayoutMk cId="3645484054" sldId="2147483726"/>
          </pc:sldLayoutMkLst>
        </pc:sldLayoutChg>
        <pc:sldLayoutChg chg="del">
          <pc:chgData name="Alicia Black" userId="ea390c49-8105-47a5-afba-0eb1fd478bfe" providerId="ADAL" clId="{6E9C3C3A-E491-4D70-86A2-3EEE0C2A62BB}" dt="2024-06-04T06:10:07.460" v="150" actId="2696"/>
          <pc:sldLayoutMkLst>
            <pc:docMk/>
            <pc:sldMasterMk cId="687397296" sldId="2147483717"/>
            <pc:sldLayoutMk cId="2912340182" sldId="2147483727"/>
          </pc:sldLayoutMkLst>
        </pc:sldLayoutChg>
        <pc:sldLayoutChg chg="del">
          <pc:chgData name="Alicia Black" userId="ea390c49-8105-47a5-afba-0eb1fd478bfe" providerId="ADAL" clId="{6E9C3C3A-E491-4D70-86A2-3EEE0C2A62BB}" dt="2024-06-04T06:10:07.460" v="150" actId="2696"/>
          <pc:sldLayoutMkLst>
            <pc:docMk/>
            <pc:sldMasterMk cId="687397296" sldId="2147483717"/>
            <pc:sldLayoutMk cId="2408753256" sldId="2147483728"/>
          </pc:sldLayoutMkLst>
        </pc:sldLayoutChg>
      </pc:sldMasterChg>
      <pc:sldMasterChg chg="del delSldLayout">
        <pc:chgData name="Alicia Black" userId="ea390c49-8105-47a5-afba-0eb1fd478bfe" providerId="ADAL" clId="{6E9C3C3A-E491-4D70-86A2-3EEE0C2A62BB}" dt="2024-06-04T06:10:07.460" v="150" actId="2696"/>
        <pc:sldMasterMkLst>
          <pc:docMk/>
          <pc:sldMasterMk cId="4082091817" sldId="2147483729"/>
        </pc:sldMasterMkLst>
        <pc:sldLayoutChg chg="del">
          <pc:chgData name="Alicia Black" userId="ea390c49-8105-47a5-afba-0eb1fd478bfe" providerId="ADAL" clId="{6E9C3C3A-E491-4D70-86A2-3EEE0C2A62BB}" dt="2024-06-04T06:10:07.460" v="150" actId="2696"/>
          <pc:sldLayoutMkLst>
            <pc:docMk/>
            <pc:sldMasterMk cId="4082091817" sldId="2147483729"/>
            <pc:sldLayoutMk cId="4028033503" sldId="2147483730"/>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2778521235" sldId="2147483731"/>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1214678988" sldId="2147483732"/>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3730202631" sldId="2147483733"/>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2349073748" sldId="2147483734"/>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498799835" sldId="2147483735"/>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722539535" sldId="2147483736"/>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3453776281" sldId="2147483737"/>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250289009" sldId="2147483738"/>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3528754431" sldId="2147483739"/>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1241970591" sldId="2147483740"/>
          </pc:sldLayoutMkLst>
        </pc:sldLayoutChg>
        <pc:sldLayoutChg chg="del">
          <pc:chgData name="Alicia Black" userId="ea390c49-8105-47a5-afba-0eb1fd478bfe" providerId="ADAL" clId="{6E9C3C3A-E491-4D70-86A2-3EEE0C2A62BB}" dt="2024-06-04T06:10:07.460" v="150" actId="2696"/>
          <pc:sldLayoutMkLst>
            <pc:docMk/>
            <pc:sldMasterMk cId="4082091817" sldId="2147483729"/>
            <pc:sldLayoutMk cId="1119585678" sldId="214748374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8AFB2-B4E1-4C8F-BA14-92C0A7A5C4B2}"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DBCAD4D4-8C76-4E68-9F49-2DD98E71AB24}">
      <dgm:prSet phldr="0"/>
      <dgm:spPr/>
      <dgm:t>
        <a:bodyPr/>
        <a:lstStyle/>
        <a:p>
          <a:pPr algn="ctr">
            <a:lnSpc>
              <a:spcPct val="90000"/>
            </a:lnSpc>
          </a:pPr>
          <a:r>
            <a:rPr lang="en-US" b="0" dirty="0">
              <a:solidFill>
                <a:srgbClr val="000000"/>
              </a:solidFill>
              <a:latin typeface="Montserrat"/>
              <a:cs typeface="Arial"/>
            </a:rPr>
            <a:t>General SCSEP Background and the Center’s Subgrantee Network </a:t>
          </a:r>
        </a:p>
      </dgm:t>
    </dgm:pt>
    <dgm:pt modelId="{A78C3592-F3F0-46D2-A562-A2A92E415A46}" type="parTrans" cxnId="{53C6BD01-9B85-48FB-AA98-5BF4A041818C}">
      <dgm:prSet/>
      <dgm:spPr/>
      <dgm:t>
        <a:bodyPr/>
        <a:lstStyle/>
        <a:p>
          <a:endParaRPr lang="en-US"/>
        </a:p>
      </dgm:t>
    </dgm:pt>
    <dgm:pt modelId="{C2D105CA-9872-4485-AF65-627D7D02257A}" type="sibTrans" cxnId="{53C6BD01-9B85-48FB-AA98-5BF4A041818C}">
      <dgm:prSet/>
      <dgm:spPr/>
      <dgm:t>
        <a:bodyPr/>
        <a:lstStyle/>
        <a:p>
          <a:endParaRPr lang="en-US"/>
        </a:p>
      </dgm:t>
    </dgm:pt>
    <dgm:pt modelId="{8D3DF7EE-345F-4370-AFB7-AE136422B659}">
      <dgm:prSet phldr="0"/>
      <dgm:spPr/>
      <dgm:t>
        <a:bodyPr/>
        <a:lstStyle/>
        <a:p>
          <a:pPr algn="ctr">
            <a:lnSpc>
              <a:spcPct val="90000"/>
            </a:lnSpc>
          </a:pPr>
          <a:r>
            <a:rPr lang="en-US" b="0" dirty="0">
              <a:solidFill>
                <a:srgbClr val="000000"/>
              </a:solidFill>
              <a:latin typeface="Montserrat"/>
              <a:cs typeface="Arial"/>
            </a:rPr>
            <a:t>SCSEP Terminology and Acronyms</a:t>
          </a:r>
        </a:p>
      </dgm:t>
    </dgm:pt>
    <dgm:pt modelId="{D5786F85-8F63-422E-B622-A865350EB4A4}" type="parTrans" cxnId="{2A37C922-ABF9-492D-9A01-40E403391171}">
      <dgm:prSet/>
      <dgm:spPr/>
      <dgm:t>
        <a:bodyPr/>
        <a:lstStyle/>
        <a:p>
          <a:endParaRPr lang="en-US"/>
        </a:p>
      </dgm:t>
    </dgm:pt>
    <dgm:pt modelId="{48F12F5A-BA23-464C-8165-EA0AB64A92F1}" type="sibTrans" cxnId="{2A37C922-ABF9-492D-9A01-40E403391171}">
      <dgm:prSet/>
      <dgm:spPr/>
      <dgm:t>
        <a:bodyPr/>
        <a:lstStyle/>
        <a:p>
          <a:endParaRPr lang="en-US"/>
        </a:p>
      </dgm:t>
    </dgm:pt>
    <dgm:pt modelId="{39046AF7-118A-4375-99A0-B4C8255B7E74}">
      <dgm:prSet phldr="0"/>
      <dgm:spPr/>
      <dgm:t>
        <a:bodyPr/>
        <a:lstStyle/>
        <a:p>
          <a:pPr algn="ctr">
            <a:lnSpc>
              <a:spcPct val="90000"/>
            </a:lnSpc>
          </a:pPr>
          <a:r>
            <a:rPr lang="en-US" b="0" dirty="0">
              <a:solidFill>
                <a:srgbClr val="000000"/>
              </a:solidFill>
              <a:latin typeface="Montserrat"/>
              <a:cs typeface="Arial"/>
            </a:rPr>
            <a:t>Policy and Guidance Resources</a:t>
          </a:r>
        </a:p>
      </dgm:t>
    </dgm:pt>
    <dgm:pt modelId="{AB51E899-02B7-4C1A-B7A9-CE3BD07F5FAD}" type="parTrans" cxnId="{24A0D85C-DCFB-496F-A232-6BD6C7B4AE86}">
      <dgm:prSet/>
      <dgm:spPr/>
      <dgm:t>
        <a:bodyPr/>
        <a:lstStyle/>
        <a:p>
          <a:endParaRPr lang="en-US"/>
        </a:p>
      </dgm:t>
    </dgm:pt>
    <dgm:pt modelId="{E99E268B-0CBC-4929-84E5-537F355FAD37}" type="sibTrans" cxnId="{24A0D85C-DCFB-496F-A232-6BD6C7B4AE86}">
      <dgm:prSet/>
      <dgm:spPr/>
      <dgm:t>
        <a:bodyPr/>
        <a:lstStyle/>
        <a:p>
          <a:endParaRPr lang="en-US"/>
        </a:p>
      </dgm:t>
    </dgm:pt>
    <dgm:pt modelId="{305027F7-858D-4D4F-B97F-3D645AC97D01}">
      <dgm:prSet phldr="0"/>
      <dgm:spPr/>
      <dgm:t>
        <a:bodyPr/>
        <a:lstStyle/>
        <a:p>
          <a:pPr algn="ctr">
            <a:lnSpc>
              <a:spcPct val="90000"/>
            </a:lnSpc>
          </a:pPr>
          <a:endParaRPr lang="en-US" dirty="0">
            <a:latin typeface="Montserrat"/>
          </a:endParaRPr>
        </a:p>
      </dgm:t>
    </dgm:pt>
    <dgm:pt modelId="{E955504F-2C90-4DFF-9397-E123A2A2DDA8}" type="parTrans" cxnId="{63C1A5BF-E19D-41AD-A511-B809A22D775B}">
      <dgm:prSet/>
      <dgm:spPr/>
      <dgm:t>
        <a:bodyPr/>
        <a:lstStyle/>
        <a:p>
          <a:endParaRPr lang="en-US"/>
        </a:p>
      </dgm:t>
    </dgm:pt>
    <dgm:pt modelId="{4A18A2AD-5611-4A3C-B960-DC7293CCBF0C}" type="sibTrans" cxnId="{63C1A5BF-E19D-41AD-A511-B809A22D775B}">
      <dgm:prSet/>
      <dgm:spPr/>
      <dgm:t>
        <a:bodyPr/>
        <a:lstStyle/>
        <a:p>
          <a:endParaRPr lang="en-US"/>
        </a:p>
      </dgm:t>
    </dgm:pt>
    <dgm:pt modelId="{FB47895B-FC19-4476-A2B4-F8F0CB71CE67}">
      <dgm:prSet/>
      <dgm:spPr/>
      <dgm:t>
        <a:bodyPr/>
        <a:lstStyle/>
        <a:p>
          <a:endParaRPr lang="en-US" b="1" dirty="0">
            <a:latin typeface="Montserrat"/>
          </a:endParaRPr>
        </a:p>
      </dgm:t>
    </dgm:pt>
    <dgm:pt modelId="{F35FB878-7F30-463A-8113-F517DF2CA607}" type="parTrans" cxnId="{6980048C-86E5-4BB7-B5D1-94F08A8DB3E1}">
      <dgm:prSet/>
      <dgm:spPr/>
      <dgm:t>
        <a:bodyPr/>
        <a:lstStyle/>
        <a:p>
          <a:endParaRPr lang="en-US"/>
        </a:p>
      </dgm:t>
    </dgm:pt>
    <dgm:pt modelId="{43FBA0FC-0F1F-4AA9-A565-A3699B8AA7C2}" type="sibTrans" cxnId="{6980048C-86E5-4BB7-B5D1-94F08A8DB3E1}">
      <dgm:prSet/>
      <dgm:spPr/>
      <dgm:t>
        <a:bodyPr/>
        <a:lstStyle/>
        <a:p>
          <a:endParaRPr lang="en-US"/>
        </a:p>
      </dgm:t>
    </dgm:pt>
    <dgm:pt modelId="{4684EA0C-4EDB-4BD0-A228-6F9AD016DCEB}" type="pres">
      <dgm:prSet presAssocID="{00B8AFB2-B4E1-4C8F-BA14-92C0A7A5C4B2}" presName="diagram" presStyleCnt="0">
        <dgm:presLayoutVars>
          <dgm:dir/>
          <dgm:resizeHandles val="exact"/>
        </dgm:presLayoutVars>
      </dgm:prSet>
      <dgm:spPr/>
    </dgm:pt>
    <dgm:pt modelId="{C19B8314-61E7-4BD5-A859-A54495BA2049}" type="pres">
      <dgm:prSet presAssocID="{DBCAD4D4-8C76-4E68-9F49-2DD98E71AB24}" presName="node" presStyleLbl="node1" presStyleIdx="0" presStyleCnt="5" custLinFactNeighborY="-2013">
        <dgm:presLayoutVars>
          <dgm:bulletEnabled val="1"/>
        </dgm:presLayoutVars>
      </dgm:prSet>
      <dgm:spPr/>
    </dgm:pt>
    <dgm:pt modelId="{77C33E5B-7CA9-4985-889B-D21EF53A8CA1}" type="pres">
      <dgm:prSet presAssocID="{C2D105CA-9872-4485-AF65-627D7D02257A}" presName="sibTrans" presStyleCnt="0"/>
      <dgm:spPr/>
    </dgm:pt>
    <dgm:pt modelId="{668CA630-1313-4398-AC68-117FB4416260}" type="pres">
      <dgm:prSet presAssocID="{8D3DF7EE-345F-4370-AFB7-AE136422B659}" presName="node" presStyleLbl="node1" presStyleIdx="1" presStyleCnt="5">
        <dgm:presLayoutVars>
          <dgm:bulletEnabled val="1"/>
        </dgm:presLayoutVars>
      </dgm:prSet>
      <dgm:spPr/>
    </dgm:pt>
    <dgm:pt modelId="{A3DC5848-B879-41AF-90FD-CCACB38A7E4D}" type="pres">
      <dgm:prSet presAssocID="{48F12F5A-BA23-464C-8165-EA0AB64A92F1}" presName="sibTrans" presStyleCnt="0"/>
      <dgm:spPr/>
    </dgm:pt>
    <dgm:pt modelId="{E98C1A63-ED65-4E00-A2FC-4E5DE2D43498}" type="pres">
      <dgm:prSet presAssocID="{39046AF7-118A-4375-99A0-B4C8255B7E74}" presName="node" presStyleLbl="node1" presStyleIdx="2" presStyleCnt="5">
        <dgm:presLayoutVars>
          <dgm:bulletEnabled val="1"/>
        </dgm:presLayoutVars>
      </dgm:prSet>
      <dgm:spPr/>
    </dgm:pt>
    <dgm:pt modelId="{9427FD56-7D58-44DA-A7D1-23692846B025}" type="pres">
      <dgm:prSet presAssocID="{E99E268B-0CBC-4929-84E5-537F355FAD37}" presName="sibTrans" presStyleCnt="0"/>
      <dgm:spPr/>
    </dgm:pt>
    <dgm:pt modelId="{2CC80A64-279B-4B84-B3A6-C19D5F12BC54}" type="pres">
      <dgm:prSet presAssocID="{305027F7-858D-4D4F-B97F-3D645AC97D01}" presName="node" presStyleLbl="node1" presStyleIdx="3" presStyleCnt="5" custLinFactNeighborX="1466" custLinFactNeighborY="2013">
        <dgm:presLayoutVars>
          <dgm:bulletEnabled val="1"/>
        </dgm:presLayoutVars>
      </dgm:prSet>
      <dgm:spPr/>
    </dgm:pt>
    <dgm:pt modelId="{7E60DDDD-E402-436E-B8C1-E1A79860E43A}" type="pres">
      <dgm:prSet presAssocID="{4A18A2AD-5611-4A3C-B960-DC7293CCBF0C}" presName="sibTrans" presStyleCnt="0"/>
      <dgm:spPr/>
    </dgm:pt>
    <dgm:pt modelId="{B2F5BD68-B0EF-416C-9029-66CB22E727E5}" type="pres">
      <dgm:prSet presAssocID="{FB47895B-FC19-4476-A2B4-F8F0CB71CE67}" presName="node" presStyleLbl="node1" presStyleIdx="4" presStyleCnt="5" custLinFactNeighborX="0" custLinFactNeighborY="2013">
        <dgm:presLayoutVars>
          <dgm:bulletEnabled val="1"/>
        </dgm:presLayoutVars>
      </dgm:prSet>
      <dgm:spPr/>
    </dgm:pt>
  </dgm:ptLst>
  <dgm:cxnLst>
    <dgm:cxn modelId="{53C6BD01-9B85-48FB-AA98-5BF4A041818C}" srcId="{00B8AFB2-B4E1-4C8F-BA14-92C0A7A5C4B2}" destId="{DBCAD4D4-8C76-4E68-9F49-2DD98E71AB24}" srcOrd="0" destOrd="0" parTransId="{A78C3592-F3F0-46D2-A562-A2A92E415A46}" sibTransId="{C2D105CA-9872-4485-AF65-627D7D02257A}"/>
    <dgm:cxn modelId="{F6FA7E0E-6B5E-451B-9B72-648369C158F1}" type="presOf" srcId="{DBCAD4D4-8C76-4E68-9F49-2DD98E71AB24}" destId="{C19B8314-61E7-4BD5-A859-A54495BA2049}" srcOrd="0" destOrd="0" presId="urn:microsoft.com/office/officeart/2005/8/layout/default"/>
    <dgm:cxn modelId="{2A37C922-ABF9-492D-9A01-40E403391171}" srcId="{00B8AFB2-B4E1-4C8F-BA14-92C0A7A5C4B2}" destId="{8D3DF7EE-345F-4370-AFB7-AE136422B659}" srcOrd="1" destOrd="0" parTransId="{D5786F85-8F63-422E-B622-A865350EB4A4}" sibTransId="{48F12F5A-BA23-464C-8165-EA0AB64A92F1}"/>
    <dgm:cxn modelId="{24A0D85C-DCFB-496F-A232-6BD6C7B4AE86}" srcId="{00B8AFB2-B4E1-4C8F-BA14-92C0A7A5C4B2}" destId="{39046AF7-118A-4375-99A0-B4C8255B7E74}" srcOrd="2" destOrd="0" parTransId="{AB51E899-02B7-4C1A-B7A9-CE3BD07F5FAD}" sibTransId="{E99E268B-0CBC-4929-84E5-537F355FAD37}"/>
    <dgm:cxn modelId="{9E8CB467-8A66-4CC4-B468-E123280FA8D6}" type="presOf" srcId="{8D3DF7EE-345F-4370-AFB7-AE136422B659}" destId="{668CA630-1313-4398-AC68-117FB4416260}" srcOrd="0" destOrd="0" presId="urn:microsoft.com/office/officeart/2005/8/layout/default"/>
    <dgm:cxn modelId="{4CDBF06D-79A4-4DF0-8BEA-ECD5C2B100F4}" type="presOf" srcId="{39046AF7-118A-4375-99A0-B4C8255B7E74}" destId="{E98C1A63-ED65-4E00-A2FC-4E5DE2D43498}" srcOrd="0" destOrd="0" presId="urn:microsoft.com/office/officeart/2005/8/layout/default"/>
    <dgm:cxn modelId="{6980048C-86E5-4BB7-B5D1-94F08A8DB3E1}" srcId="{00B8AFB2-B4E1-4C8F-BA14-92C0A7A5C4B2}" destId="{FB47895B-FC19-4476-A2B4-F8F0CB71CE67}" srcOrd="4" destOrd="0" parTransId="{F35FB878-7F30-463A-8113-F517DF2CA607}" sibTransId="{43FBA0FC-0F1F-4AA9-A565-A3699B8AA7C2}"/>
    <dgm:cxn modelId="{09BE88A0-7BFF-4410-8E31-D06F2689634D}" type="presOf" srcId="{00B8AFB2-B4E1-4C8F-BA14-92C0A7A5C4B2}" destId="{4684EA0C-4EDB-4BD0-A228-6F9AD016DCEB}" srcOrd="0" destOrd="0" presId="urn:microsoft.com/office/officeart/2005/8/layout/default"/>
    <dgm:cxn modelId="{63C1A5BF-E19D-41AD-A511-B809A22D775B}" srcId="{00B8AFB2-B4E1-4C8F-BA14-92C0A7A5C4B2}" destId="{305027F7-858D-4D4F-B97F-3D645AC97D01}" srcOrd="3" destOrd="0" parTransId="{E955504F-2C90-4DFF-9397-E123A2A2DDA8}" sibTransId="{4A18A2AD-5611-4A3C-B960-DC7293CCBF0C}"/>
    <dgm:cxn modelId="{521B6ED2-91B0-4FD5-8193-9D8E3B64934C}" type="presOf" srcId="{FB47895B-FC19-4476-A2B4-F8F0CB71CE67}" destId="{B2F5BD68-B0EF-416C-9029-66CB22E727E5}" srcOrd="0" destOrd="0" presId="urn:microsoft.com/office/officeart/2005/8/layout/default"/>
    <dgm:cxn modelId="{805788D8-BC4B-4086-AC08-813884796880}" type="presOf" srcId="{305027F7-858D-4D4F-B97F-3D645AC97D01}" destId="{2CC80A64-279B-4B84-B3A6-C19D5F12BC54}" srcOrd="0" destOrd="0" presId="urn:microsoft.com/office/officeart/2005/8/layout/default"/>
    <dgm:cxn modelId="{9A4E1E38-B6B7-4AB9-816A-D1FDFA4A9301}" type="presParOf" srcId="{4684EA0C-4EDB-4BD0-A228-6F9AD016DCEB}" destId="{C19B8314-61E7-4BD5-A859-A54495BA2049}" srcOrd="0" destOrd="0" presId="urn:microsoft.com/office/officeart/2005/8/layout/default"/>
    <dgm:cxn modelId="{9D5CC682-090C-4EDA-9191-B8B867A736A8}" type="presParOf" srcId="{4684EA0C-4EDB-4BD0-A228-6F9AD016DCEB}" destId="{77C33E5B-7CA9-4985-889B-D21EF53A8CA1}" srcOrd="1" destOrd="0" presId="urn:microsoft.com/office/officeart/2005/8/layout/default"/>
    <dgm:cxn modelId="{4ABDE171-0CC6-420E-9DA3-CBA61B10B5B4}" type="presParOf" srcId="{4684EA0C-4EDB-4BD0-A228-6F9AD016DCEB}" destId="{668CA630-1313-4398-AC68-117FB4416260}" srcOrd="2" destOrd="0" presId="urn:microsoft.com/office/officeart/2005/8/layout/default"/>
    <dgm:cxn modelId="{5D768F3E-8E9B-4755-8F8C-93EA08776C6A}" type="presParOf" srcId="{4684EA0C-4EDB-4BD0-A228-6F9AD016DCEB}" destId="{A3DC5848-B879-41AF-90FD-CCACB38A7E4D}" srcOrd="3" destOrd="0" presId="urn:microsoft.com/office/officeart/2005/8/layout/default"/>
    <dgm:cxn modelId="{F7C0AC0C-6A69-45C4-9902-8D31AC7E7CD8}" type="presParOf" srcId="{4684EA0C-4EDB-4BD0-A228-6F9AD016DCEB}" destId="{E98C1A63-ED65-4E00-A2FC-4E5DE2D43498}" srcOrd="4" destOrd="0" presId="urn:microsoft.com/office/officeart/2005/8/layout/default"/>
    <dgm:cxn modelId="{E3C5A1FE-44DB-4875-894A-1BC5E09D9878}" type="presParOf" srcId="{4684EA0C-4EDB-4BD0-A228-6F9AD016DCEB}" destId="{9427FD56-7D58-44DA-A7D1-23692846B025}" srcOrd="5" destOrd="0" presId="urn:microsoft.com/office/officeart/2005/8/layout/default"/>
    <dgm:cxn modelId="{C28435A8-8EA6-4ED5-A6A5-A67EA7221C2B}" type="presParOf" srcId="{4684EA0C-4EDB-4BD0-A228-6F9AD016DCEB}" destId="{2CC80A64-279B-4B84-B3A6-C19D5F12BC54}" srcOrd="6" destOrd="0" presId="urn:microsoft.com/office/officeart/2005/8/layout/default"/>
    <dgm:cxn modelId="{EF3B166D-029D-4F7A-94A1-1E56F3BC6EE7}" type="presParOf" srcId="{4684EA0C-4EDB-4BD0-A228-6F9AD016DCEB}" destId="{7E60DDDD-E402-436E-B8C1-E1A79860E43A}" srcOrd="7" destOrd="0" presId="urn:microsoft.com/office/officeart/2005/8/layout/default"/>
    <dgm:cxn modelId="{609F4DFE-7B2F-402B-BBE4-C47C46F84600}" type="presParOf" srcId="{4684EA0C-4EDB-4BD0-A228-6F9AD016DCEB}" destId="{B2F5BD68-B0EF-416C-9029-66CB22E727E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2110B6-CBC5-4425-8FE5-994554A125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0EEB25-8C33-41DF-84CD-5108B34564BB}">
      <dgm:prSet/>
      <dgm:spPr/>
      <dgm:t>
        <a:bodyPr/>
        <a:lstStyle/>
        <a:p>
          <a:r>
            <a:rPr lang="en-US" dirty="0">
              <a:latin typeface="Montserrat" panose="00000500000000000000" pitchFamily="2" charset="0"/>
            </a:rPr>
            <a:t>American Job Centers (AJC)</a:t>
          </a:r>
        </a:p>
      </dgm:t>
    </dgm:pt>
    <dgm:pt modelId="{5CB1E3E2-1669-4B33-954B-5A887F3EAF4D}" type="parTrans" cxnId="{A1D8F0CF-3C76-4939-A948-11CBEB7D842D}">
      <dgm:prSet/>
      <dgm:spPr/>
      <dgm:t>
        <a:bodyPr/>
        <a:lstStyle/>
        <a:p>
          <a:endParaRPr lang="en-US">
            <a:latin typeface="Montserrat" panose="00000500000000000000" pitchFamily="2" charset="0"/>
          </a:endParaRPr>
        </a:p>
      </dgm:t>
    </dgm:pt>
    <dgm:pt modelId="{EFE86F0E-D79D-4B0B-A118-053D2FA45830}" type="sibTrans" cxnId="{A1D8F0CF-3C76-4939-A948-11CBEB7D842D}">
      <dgm:prSet/>
      <dgm:spPr/>
      <dgm:t>
        <a:bodyPr/>
        <a:lstStyle/>
        <a:p>
          <a:endParaRPr lang="en-US">
            <a:latin typeface="Montserrat" panose="00000500000000000000" pitchFamily="2" charset="0"/>
          </a:endParaRPr>
        </a:p>
      </dgm:t>
    </dgm:pt>
    <dgm:pt modelId="{D75129E4-C3DC-4349-9BE9-927664E4DFF6}">
      <dgm:prSet/>
      <dgm:spPr/>
      <dgm:t>
        <a:bodyPr/>
        <a:lstStyle/>
        <a:p>
          <a:r>
            <a:rPr lang="en-US" dirty="0">
              <a:latin typeface="Montserrat" panose="00000500000000000000" pitchFamily="2" charset="0"/>
            </a:rPr>
            <a:t>Community Service Assignment (CSA)</a:t>
          </a:r>
        </a:p>
      </dgm:t>
    </dgm:pt>
    <dgm:pt modelId="{E8217229-49C2-409C-AC65-8F07B3FCF6C6}" type="parTrans" cxnId="{63796A79-8666-4478-8CB7-A65E02AE5A92}">
      <dgm:prSet/>
      <dgm:spPr/>
      <dgm:t>
        <a:bodyPr/>
        <a:lstStyle/>
        <a:p>
          <a:endParaRPr lang="en-US">
            <a:latin typeface="Montserrat" panose="00000500000000000000" pitchFamily="2" charset="0"/>
          </a:endParaRPr>
        </a:p>
      </dgm:t>
    </dgm:pt>
    <dgm:pt modelId="{9DE3067D-D891-4142-8BD9-C714256CD2EE}" type="sibTrans" cxnId="{63796A79-8666-4478-8CB7-A65E02AE5A92}">
      <dgm:prSet/>
      <dgm:spPr/>
      <dgm:t>
        <a:bodyPr/>
        <a:lstStyle/>
        <a:p>
          <a:endParaRPr lang="en-US">
            <a:latin typeface="Montserrat" panose="00000500000000000000" pitchFamily="2" charset="0"/>
          </a:endParaRPr>
        </a:p>
      </dgm:t>
    </dgm:pt>
    <dgm:pt modelId="{D0062A3E-DC15-429C-85A1-ABAB876124EC}">
      <dgm:prSet/>
      <dgm:spPr/>
      <dgm:t>
        <a:bodyPr/>
        <a:lstStyle/>
        <a:p>
          <a:r>
            <a:rPr lang="en-US" dirty="0">
              <a:latin typeface="Montserrat" panose="00000500000000000000" pitchFamily="2" charset="0"/>
            </a:rPr>
            <a:t>Equitable Distribution (ED)</a:t>
          </a:r>
        </a:p>
      </dgm:t>
    </dgm:pt>
    <dgm:pt modelId="{79E1739F-1D9B-4046-8E78-B55EDFD9FD85}" type="parTrans" cxnId="{5163B783-0E9B-43EE-8CFC-A8652B5B6E1D}">
      <dgm:prSet/>
      <dgm:spPr/>
      <dgm:t>
        <a:bodyPr/>
        <a:lstStyle/>
        <a:p>
          <a:endParaRPr lang="en-US">
            <a:latin typeface="Montserrat" panose="00000500000000000000" pitchFamily="2" charset="0"/>
          </a:endParaRPr>
        </a:p>
      </dgm:t>
    </dgm:pt>
    <dgm:pt modelId="{D69D6C6D-317E-4AC2-9395-32EA58A958E1}" type="sibTrans" cxnId="{5163B783-0E9B-43EE-8CFC-A8652B5B6E1D}">
      <dgm:prSet/>
      <dgm:spPr/>
      <dgm:t>
        <a:bodyPr/>
        <a:lstStyle/>
        <a:p>
          <a:endParaRPr lang="en-US">
            <a:latin typeface="Montserrat" panose="00000500000000000000" pitchFamily="2" charset="0"/>
          </a:endParaRPr>
        </a:p>
      </dgm:t>
    </dgm:pt>
    <dgm:pt modelId="{ABB32081-F470-4A0D-B70C-3E688640ACFD}">
      <dgm:prSet/>
      <dgm:spPr/>
      <dgm:t>
        <a:bodyPr/>
        <a:lstStyle/>
        <a:p>
          <a:r>
            <a:rPr lang="en-US" dirty="0">
              <a:latin typeface="Montserrat" panose="00000500000000000000" pitchFamily="2" charset="0"/>
            </a:rPr>
            <a:t>Grantee Performance Management System (GPMS)</a:t>
          </a:r>
        </a:p>
      </dgm:t>
    </dgm:pt>
    <dgm:pt modelId="{D941678C-7CC6-43F3-8432-ED0B17F93804}" type="parTrans" cxnId="{8BCB5122-5381-490B-B256-8D22E6B90EE0}">
      <dgm:prSet/>
      <dgm:spPr/>
      <dgm:t>
        <a:bodyPr/>
        <a:lstStyle/>
        <a:p>
          <a:endParaRPr lang="en-US">
            <a:latin typeface="Montserrat" panose="00000500000000000000" pitchFamily="2" charset="0"/>
          </a:endParaRPr>
        </a:p>
      </dgm:t>
    </dgm:pt>
    <dgm:pt modelId="{EEBDDBB8-591F-4735-A6E6-9B70F5616BA2}" type="sibTrans" cxnId="{8BCB5122-5381-490B-B256-8D22E6B90EE0}">
      <dgm:prSet/>
      <dgm:spPr/>
      <dgm:t>
        <a:bodyPr/>
        <a:lstStyle/>
        <a:p>
          <a:endParaRPr lang="en-US">
            <a:latin typeface="Montserrat" panose="00000500000000000000" pitchFamily="2" charset="0"/>
          </a:endParaRPr>
        </a:p>
      </dgm:t>
    </dgm:pt>
    <dgm:pt modelId="{4C3E19EE-A2AE-4E17-9CE7-A825FEC11F25}">
      <dgm:prSet/>
      <dgm:spPr/>
      <dgm:t>
        <a:bodyPr/>
        <a:lstStyle/>
        <a:p>
          <a:r>
            <a:rPr lang="en-US" dirty="0">
              <a:latin typeface="Montserrat" panose="00000500000000000000" pitchFamily="2" charset="0"/>
            </a:rPr>
            <a:t>Host Agency (HA)</a:t>
          </a:r>
        </a:p>
      </dgm:t>
    </dgm:pt>
    <dgm:pt modelId="{5C10DF46-0A6F-436E-86C2-5AC7D46EACC2}" type="parTrans" cxnId="{E64DB933-E181-40BF-9397-A54876622B75}">
      <dgm:prSet/>
      <dgm:spPr/>
      <dgm:t>
        <a:bodyPr/>
        <a:lstStyle/>
        <a:p>
          <a:endParaRPr lang="en-US">
            <a:latin typeface="Montserrat" panose="00000500000000000000" pitchFamily="2" charset="0"/>
          </a:endParaRPr>
        </a:p>
      </dgm:t>
    </dgm:pt>
    <dgm:pt modelId="{6E349E7C-9B98-45BE-BE02-9B79BD19C038}" type="sibTrans" cxnId="{E64DB933-E181-40BF-9397-A54876622B75}">
      <dgm:prSet/>
      <dgm:spPr/>
      <dgm:t>
        <a:bodyPr/>
        <a:lstStyle/>
        <a:p>
          <a:endParaRPr lang="en-US">
            <a:latin typeface="Montserrat" panose="00000500000000000000" pitchFamily="2" charset="0"/>
          </a:endParaRPr>
        </a:p>
      </dgm:t>
    </dgm:pt>
    <dgm:pt modelId="{3A4151B6-A109-47A8-A3A1-990224D73377}">
      <dgm:prSet/>
      <dgm:spPr/>
      <dgm:t>
        <a:bodyPr/>
        <a:lstStyle/>
        <a:p>
          <a:r>
            <a:rPr lang="en-US" dirty="0">
              <a:latin typeface="Montserrat" panose="00000500000000000000" pitchFamily="2" charset="0"/>
            </a:rPr>
            <a:t>Individual Employment Plan (IEP)</a:t>
          </a:r>
        </a:p>
      </dgm:t>
    </dgm:pt>
    <dgm:pt modelId="{8378B111-C932-4DD2-B0F1-BB163CC11216}" type="parTrans" cxnId="{7CAA5A05-1D16-433B-B207-5ED3927E7983}">
      <dgm:prSet/>
      <dgm:spPr/>
      <dgm:t>
        <a:bodyPr/>
        <a:lstStyle/>
        <a:p>
          <a:endParaRPr lang="en-US">
            <a:latin typeface="Montserrat" panose="00000500000000000000" pitchFamily="2" charset="0"/>
          </a:endParaRPr>
        </a:p>
      </dgm:t>
    </dgm:pt>
    <dgm:pt modelId="{158B879F-600D-4FCD-93F7-89A0D7C275E0}" type="sibTrans" cxnId="{7CAA5A05-1D16-433B-B207-5ED3927E7983}">
      <dgm:prSet/>
      <dgm:spPr/>
      <dgm:t>
        <a:bodyPr/>
        <a:lstStyle/>
        <a:p>
          <a:endParaRPr lang="en-US">
            <a:latin typeface="Montserrat" panose="00000500000000000000" pitchFamily="2" charset="0"/>
          </a:endParaRPr>
        </a:p>
      </dgm:t>
    </dgm:pt>
    <dgm:pt modelId="{DA56A04F-E261-4B6F-8789-9AC1B5886C6D}">
      <dgm:prSet/>
      <dgm:spPr/>
      <dgm:t>
        <a:bodyPr/>
        <a:lstStyle/>
        <a:p>
          <a:r>
            <a:rPr lang="en-US" dirty="0">
              <a:latin typeface="Montserrat" panose="00000500000000000000" pitchFamily="2" charset="0"/>
            </a:rPr>
            <a:t>Individual Durational Limit (IDL)</a:t>
          </a:r>
        </a:p>
      </dgm:t>
    </dgm:pt>
    <dgm:pt modelId="{013D6658-F5C3-447D-882F-E8674B50BCA8}" type="parTrans" cxnId="{970B3A1E-1ADF-4AE5-8EF6-36861887871F}">
      <dgm:prSet/>
      <dgm:spPr/>
      <dgm:t>
        <a:bodyPr/>
        <a:lstStyle/>
        <a:p>
          <a:endParaRPr lang="en-US">
            <a:latin typeface="Montserrat" panose="00000500000000000000" pitchFamily="2" charset="0"/>
          </a:endParaRPr>
        </a:p>
      </dgm:t>
    </dgm:pt>
    <dgm:pt modelId="{2E48399D-A78A-4860-9089-E0B80A716642}" type="sibTrans" cxnId="{970B3A1E-1ADF-4AE5-8EF6-36861887871F}">
      <dgm:prSet/>
      <dgm:spPr/>
      <dgm:t>
        <a:bodyPr/>
        <a:lstStyle/>
        <a:p>
          <a:endParaRPr lang="en-US">
            <a:latin typeface="Montserrat" panose="00000500000000000000" pitchFamily="2" charset="0"/>
          </a:endParaRPr>
        </a:p>
      </dgm:t>
    </dgm:pt>
    <dgm:pt modelId="{98402958-731D-43D8-A0AE-9FD6E6E61255}">
      <dgm:prSet/>
      <dgm:spPr/>
      <dgm:t>
        <a:bodyPr/>
        <a:lstStyle/>
        <a:p>
          <a:r>
            <a:rPr lang="en-US" dirty="0">
              <a:latin typeface="Montserrat" panose="00000500000000000000" pitchFamily="2" charset="0"/>
            </a:rPr>
            <a:t>On-the-Job Experience (OJE) </a:t>
          </a:r>
        </a:p>
      </dgm:t>
    </dgm:pt>
    <dgm:pt modelId="{B6762EAE-89FD-4402-86EC-1F5937B6CAC7}" type="parTrans" cxnId="{0A85B5F7-96D3-4BBF-BCED-6CC0574D5EEE}">
      <dgm:prSet/>
      <dgm:spPr/>
      <dgm:t>
        <a:bodyPr/>
        <a:lstStyle/>
        <a:p>
          <a:endParaRPr lang="en-US">
            <a:latin typeface="Montserrat" panose="00000500000000000000" pitchFamily="2" charset="0"/>
          </a:endParaRPr>
        </a:p>
      </dgm:t>
    </dgm:pt>
    <dgm:pt modelId="{73587909-F17D-4250-A14E-C0697E6E2DB6}" type="sibTrans" cxnId="{0A85B5F7-96D3-4BBF-BCED-6CC0574D5EEE}">
      <dgm:prSet/>
      <dgm:spPr/>
      <dgm:t>
        <a:bodyPr/>
        <a:lstStyle/>
        <a:p>
          <a:endParaRPr lang="en-US">
            <a:latin typeface="Montserrat" panose="00000500000000000000" pitchFamily="2" charset="0"/>
          </a:endParaRPr>
        </a:p>
      </dgm:t>
    </dgm:pt>
    <dgm:pt modelId="{00F6534F-6CED-4C31-9510-9DBC846E9FD7}">
      <dgm:prSet/>
      <dgm:spPr/>
      <dgm:t>
        <a:bodyPr/>
        <a:lstStyle/>
        <a:p>
          <a:r>
            <a:rPr lang="en-US" dirty="0">
              <a:latin typeface="Montserrat" panose="00000500000000000000" pitchFamily="2" charset="0"/>
            </a:rPr>
            <a:t>Participant Wages and Fringe Benefits (PWFB)</a:t>
          </a:r>
        </a:p>
      </dgm:t>
    </dgm:pt>
    <dgm:pt modelId="{F97CB69F-9D3C-4204-8BF9-BC23CA191CF9}" type="parTrans" cxnId="{6E7117BF-BC28-4BB4-A79A-FF5AEFB0E2A3}">
      <dgm:prSet/>
      <dgm:spPr/>
      <dgm:t>
        <a:bodyPr/>
        <a:lstStyle/>
        <a:p>
          <a:endParaRPr lang="en-US">
            <a:latin typeface="Montserrat" panose="00000500000000000000" pitchFamily="2" charset="0"/>
          </a:endParaRPr>
        </a:p>
      </dgm:t>
    </dgm:pt>
    <dgm:pt modelId="{DA3D00A1-29CF-4052-BBD6-FD159F338D99}" type="sibTrans" cxnId="{6E7117BF-BC28-4BB4-A79A-FF5AEFB0E2A3}">
      <dgm:prSet/>
      <dgm:spPr/>
      <dgm:t>
        <a:bodyPr/>
        <a:lstStyle/>
        <a:p>
          <a:endParaRPr lang="en-US">
            <a:latin typeface="Montserrat" panose="00000500000000000000" pitchFamily="2" charset="0"/>
          </a:endParaRPr>
        </a:p>
      </dgm:t>
    </dgm:pt>
    <dgm:pt modelId="{4A74F861-8C21-4FED-962C-5E105D5B03D7}">
      <dgm:prSet/>
      <dgm:spPr/>
      <dgm:t>
        <a:bodyPr/>
        <a:lstStyle/>
        <a:p>
          <a:r>
            <a:rPr lang="en-US" dirty="0">
              <a:latin typeface="Montserrat" panose="00000500000000000000" pitchFamily="2" charset="0"/>
            </a:rPr>
            <a:t>Unsubsidized Employment (UE)</a:t>
          </a:r>
        </a:p>
      </dgm:t>
    </dgm:pt>
    <dgm:pt modelId="{D01140D5-D6A4-472C-B7AE-7094C35BDE24}" type="sibTrans" cxnId="{F6ABF718-81E4-4E1F-BB8B-4FA5D6C6FF36}">
      <dgm:prSet/>
      <dgm:spPr/>
      <dgm:t>
        <a:bodyPr/>
        <a:lstStyle/>
        <a:p>
          <a:endParaRPr lang="en-US">
            <a:latin typeface="Montserrat" panose="00000500000000000000" pitchFamily="2" charset="0"/>
          </a:endParaRPr>
        </a:p>
      </dgm:t>
    </dgm:pt>
    <dgm:pt modelId="{0968814D-3177-47FB-80A5-CD11CEEAE7E3}" type="parTrans" cxnId="{F6ABF718-81E4-4E1F-BB8B-4FA5D6C6FF36}">
      <dgm:prSet/>
      <dgm:spPr/>
      <dgm:t>
        <a:bodyPr/>
        <a:lstStyle/>
        <a:p>
          <a:endParaRPr lang="en-US">
            <a:latin typeface="Montserrat" panose="00000500000000000000" pitchFamily="2" charset="0"/>
          </a:endParaRPr>
        </a:p>
      </dgm:t>
    </dgm:pt>
    <dgm:pt modelId="{63B19CF3-8466-448B-ABAF-E86F5EADF313}">
      <dgm:prSet/>
      <dgm:spPr/>
      <dgm:t>
        <a:bodyPr/>
        <a:lstStyle/>
        <a:p>
          <a:r>
            <a:rPr lang="en-US" dirty="0">
              <a:latin typeface="Montserrat" panose="00000500000000000000" pitchFamily="2" charset="0"/>
            </a:rPr>
            <a:t>Data Validation (DV)</a:t>
          </a:r>
        </a:p>
      </dgm:t>
    </dgm:pt>
    <dgm:pt modelId="{728B63FB-59EC-4863-A28D-6D1A7321871C}" type="parTrans" cxnId="{C3CFC39D-3E0A-42CD-A95E-DF3E435F0EB0}">
      <dgm:prSet/>
      <dgm:spPr/>
      <dgm:t>
        <a:bodyPr/>
        <a:lstStyle/>
        <a:p>
          <a:endParaRPr lang="en-US"/>
        </a:p>
      </dgm:t>
    </dgm:pt>
    <dgm:pt modelId="{EFF7EA13-9188-4A33-8C60-CFB00F56DDEF}" type="sibTrans" cxnId="{C3CFC39D-3E0A-42CD-A95E-DF3E435F0EB0}">
      <dgm:prSet/>
      <dgm:spPr/>
      <dgm:t>
        <a:bodyPr/>
        <a:lstStyle/>
        <a:p>
          <a:endParaRPr lang="en-US"/>
        </a:p>
      </dgm:t>
    </dgm:pt>
    <dgm:pt modelId="{7ECDD4A1-9DAD-431F-A5DB-4ED84320108C}" type="pres">
      <dgm:prSet presAssocID="{062110B6-CBC5-4425-8FE5-994554A12587}" presName="diagram" presStyleCnt="0">
        <dgm:presLayoutVars>
          <dgm:dir/>
          <dgm:resizeHandles val="exact"/>
        </dgm:presLayoutVars>
      </dgm:prSet>
      <dgm:spPr/>
    </dgm:pt>
    <dgm:pt modelId="{3B76E35D-4C8C-4A9B-AE7A-73EA45AC97E1}" type="pres">
      <dgm:prSet presAssocID="{190EEB25-8C33-41DF-84CD-5108B34564BB}" presName="node" presStyleLbl="node1" presStyleIdx="0" presStyleCnt="11" custLinFactNeighborX="1168" custLinFactNeighborY="-90">
        <dgm:presLayoutVars>
          <dgm:bulletEnabled val="1"/>
        </dgm:presLayoutVars>
      </dgm:prSet>
      <dgm:spPr/>
    </dgm:pt>
    <dgm:pt modelId="{A50AD9E4-4475-482D-8F80-2D057FDAA8D9}" type="pres">
      <dgm:prSet presAssocID="{EFE86F0E-D79D-4B0B-A118-053D2FA45830}" presName="sibTrans" presStyleCnt="0"/>
      <dgm:spPr/>
    </dgm:pt>
    <dgm:pt modelId="{5A731EDD-626C-49C7-99F4-6FD2CE95880B}" type="pres">
      <dgm:prSet presAssocID="{D75129E4-C3DC-4349-9BE9-927664E4DFF6}" presName="node" presStyleLbl="node1" presStyleIdx="1" presStyleCnt="11">
        <dgm:presLayoutVars>
          <dgm:bulletEnabled val="1"/>
        </dgm:presLayoutVars>
      </dgm:prSet>
      <dgm:spPr/>
    </dgm:pt>
    <dgm:pt modelId="{E76ADE92-6404-44C7-9B3A-E49105E33741}" type="pres">
      <dgm:prSet presAssocID="{9DE3067D-D891-4142-8BD9-C714256CD2EE}" presName="sibTrans" presStyleCnt="0"/>
      <dgm:spPr/>
    </dgm:pt>
    <dgm:pt modelId="{F8C77D63-1F2F-46EF-9977-B9EB63178040}" type="pres">
      <dgm:prSet presAssocID="{63B19CF3-8466-448B-ABAF-E86F5EADF313}" presName="node" presStyleLbl="node1" presStyleIdx="2" presStyleCnt="11">
        <dgm:presLayoutVars>
          <dgm:bulletEnabled val="1"/>
        </dgm:presLayoutVars>
      </dgm:prSet>
      <dgm:spPr/>
    </dgm:pt>
    <dgm:pt modelId="{E97646B7-E4C4-463B-9C3F-C366156AF3D5}" type="pres">
      <dgm:prSet presAssocID="{EFF7EA13-9188-4A33-8C60-CFB00F56DDEF}" presName="sibTrans" presStyleCnt="0"/>
      <dgm:spPr/>
    </dgm:pt>
    <dgm:pt modelId="{137D868B-E9B4-4A46-813B-33753F650291}" type="pres">
      <dgm:prSet presAssocID="{D0062A3E-DC15-429C-85A1-ABAB876124EC}" presName="node" presStyleLbl="node1" presStyleIdx="3" presStyleCnt="11">
        <dgm:presLayoutVars>
          <dgm:bulletEnabled val="1"/>
        </dgm:presLayoutVars>
      </dgm:prSet>
      <dgm:spPr/>
    </dgm:pt>
    <dgm:pt modelId="{38C9FE57-980E-4D91-A6B5-6BEFE76FE5E3}" type="pres">
      <dgm:prSet presAssocID="{D69D6C6D-317E-4AC2-9395-32EA58A958E1}" presName="sibTrans" presStyleCnt="0"/>
      <dgm:spPr/>
    </dgm:pt>
    <dgm:pt modelId="{ABB5D729-01ED-4D40-ADB8-4D079C187F9A}" type="pres">
      <dgm:prSet presAssocID="{ABB32081-F470-4A0D-B70C-3E688640ACFD}" presName="node" presStyleLbl="node1" presStyleIdx="4" presStyleCnt="11">
        <dgm:presLayoutVars>
          <dgm:bulletEnabled val="1"/>
        </dgm:presLayoutVars>
      </dgm:prSet>
      <dgm:spPr/>
    </dgm:pt>
    <dgm:pt modelId="{53B57FAB-DE2F-4B5C-A7CF-C0B6AC04BBEB}" type="pres">
      <dgm:prSet presAssocID="{EEBDDBB8-591F-4735-A6E6-9B70F5616BA2}" presName="sibTrans" presStyleCnt="0"/>
      <dgm:spPr/>
    </dgm:pt>
    <dgm:pt modelId="{9CC415C4-9776-4016-9682-A830C13D3F6D}" type="pres">
      <dgm:prSet presAssocID="{4C3E19EE-A2AE-4E17-9CE7-A825FEC11F25}" presName="node" presStyleLbl="node1" presStyleIdx="5" presStyleCnt="11">
        <dgm:presLayoutVars>
          <dgm:bulletEnabled val="1"/>
        </dgm:presLayoutVars>
      </dgm:prSet>
      <dgm:spPr/>
    </dgm:pt>
    <dgm:pt modelId="{EFEC4B46-665C-4B73-A6A8-4531725B527C}" type="pres">
      <dgm:prSet presAssocID="{6E349E7C-9B98-45BE-BE02-9B79BD19C038}" presName="sibTrans" presStyleCnt="0"/>
      <dgm:spPr/>
    </dgm:pt>
    <dgm:pt modelId="{63CE1712-357E-4DFB-BF20-6C0C61B389FE}" type="pres">
      <dgm:prSet presAssocID="{3A4151B6-A109-47A8-A3A1-990224D73377}" presName="node" presStyleLbl="node1" presStyleIdx="6" presStyleCnt="11">
        <dgm:presLayoutVars>
          <dgm:bulletEnabled val="1"/>
        </dgm:presLayoutVars>
      </dgm:prSet>
      <dgm:spPr/>
    </dgm:pt>
    <dgm:pt modelId="{187E2428-9CB5-4E7B-84E4-3C63D7FC7454}" type="pres">
      <dgm:prSet presAssocID="{158B879F-600D-4FCD-93F7-89A0D7C275E0}" presName="sibTrans" presStyleCnt="0"/>
      <dgm:spPr/>
    </dgm:pt>
    <dgm:pt modelId="{54CFC81E-942F-41BA-A6BD-2EB2CF621570}" type="pres">
      <dgm:prSet presAssocID="{DA56A04F-E261-4B6F-8789-9AC1B5886C6D}" presName="node" presStyleLbl="node1" presStyleIdx="7" presStyleCnt="11">
        <dgm:presLayoutVars>
          <dgm:bulletEnabled val="1"/>
        </dgm:presLayoutVars>
      </dgm:prSet>
      <dgm:spPr/>
    </dgm:pt>
    <dgm:pt modelId="{5AD39BE0-780B-480F-B838-39E3D84DE00F}" type="pres">
      <dgm:prSet presAssocID="{2E48399D-A78A-4860-9089-E0B80A716642}" presName="sibTrans" presStyleCnt="0"/>
      <dgm:spPr/>
    </dgm:pt>
    <dgm:pt modelId="{3D117BC4-CDE8-41D5-955D-8B3B356C8081}" type="pres">
      <dgm:prSet presAssocID="{98402958-731D-43D8-A0AE-9FD6E6E61255}" presName="node" presStyleLbl="node1" presStyleIdx="8" presStyleCnt="11">
        <dgm:presLayoutVars>
          <dgm:bulletEnabled val="1"/>
        </dgm:presLayoutVars>
      </dgm:prSet>
      <dgm:spPr/>
    </dgm:pt>
    <dgm:pt modelId="{D058DC8F-2D6F-4209-8B32-8A4EE56E1CF2}" type="pres">
      <dgm:prSet presAssocID="{73587909-F17D-4250-A14E-C0697E6E2DB6}" presName="sibTrans" presStyleCnt="0"/>
      <dgm:spPr/>
    </dgm:pt>
    <dgm:pt modelId="{E4AD3CE3-832D-4FD6-9912-1FDB92969CBC}" type="pres">
      <dgm:prSet presAssocID="{00F6534F-6CED-4C31-9510-9DBC846E9FD7}" presName="node" presStyleLbl="node1" presStyleIdx="9" presStyleCnt="11">
        <dgm:presLayoutVars>
          <dgm:bulletEnabled val="1"/>
        </dgm:presLayoutVars>
      </dgm:prSet>
      <dgm:spPr/>
    </dgm:pt>
    <dgm:pt modelId="{5B976CC3-0CA7-4F7E-A397-210D75C83397}" type="pres">
      <dgm:prSet presAssocID="{DA3D00A1-29CF-4052-BBD6-FD159F338D99}" presName="sibTrans" presStyleCnt="0"/>
      <dgm:spPr/>
    </dgm:pt>
    <dgm:pt modelId="{3FB031F4-752D-41C3-A516-4F06500DFD52}" type="pres">
      <dgm:prSet presAssocID="{4A74F861-8C21-4FED-962C-5E105D5B03D7}" presName="node" presStyleLbl="node1" presStyleIdx="10" presStyleCnt="11">
        <dgm:presLayoutVars>
          <dgm:bulletEnabled val="1"/>
        </dgm:presLayoutVars>
      </dgm:prSet>
      <dgm:spPr/>
    </dgm:pt>
  </dgm:ptLst>
  <dgm:cxnLst>
    <dgm:cxn modelId="{7CAA5A05-1D16-433B-B207-5ED3927E7983}" srcId="{062110B6-CBC5-4425-8FE5-994554A12587}" destId="{3A4151B6-A109-47A8-A3A1-990224D73377}" srcOrd="6" destOrd="0" parTransId="{8378B111-C932-4DD2-B0F1-BB163CC11216}" sibTransId="{158B879F-600D-4FCD-93F7-89A0D7C275E0}"/>
    <dgm:cxn modelId="{204E7116-134B-49E8-A4E8-D435D9493294}" type="presOf" srcId="{190EEB25-8C33-41DF-84CD-5108B34564BB}" destId="{3B76E35D-4C8C-4A9B-AE7A-73EA45AC97E1}" srcOrd="0" destOrd="0" presId="urn:microsoft.com/office/officeart/2005/8/layout/default"/>
    <dgm:cxn modelId="{F6ABF718-81E4-4E1F-BB8B-4FA5D6C6FF36}" srcId="{062110B6-CBC5-4425-8FE5-994554A12587}" destId="{4A74F861-8C21-4FED-962C-5E105D5B03D7}" srcOrd="10" destOrd="0" parTransId="{0968814D-3177-47FB-80A5-CD11CEEAE7E3}" sibTransId="{D01140D5-D6A4-472C-B7AE-7094C35BDE24}"/>
    <dgm:cxn modelId="{B24AD01C-5254-40EB-9A62-5AEA08883B5B}" type="presOf" srcId="{DA56A04F-E261-4B6F-8789-9AC1B5886C6D}" destId="{54CFC81E-942F-41BA-A6BD-2EB2CF621570}" srcOrd="0" destOrd="0" presId="urn:microsoft.com/office/officeart/2005/8/layout/default"/>
    <dgm:cxn modelId="{970B3A1E-1ADF-4AE5-8EF6-36861887871F}" srcId="{062110B6-CBC5-4425-8FE5-994554A12587}" destId="{DA56A04F-E261-4B6F-8789-9AC1B5886C6D}" srcOrd="7" destOrd="0" parTransId="{013D6658-F5C3-447D-882F-E8674B50BCA8}" sibTransId="{2E48399D-A78A-4860-9089-E0B80A716642}"/>
    <dgm:cxn modelId="{8BCB5122-5381-490B-B256-8D22E6B90EE0}" srcId="{062110B6-CBC5-4425-8FE5-994554A12587}" destId="{ABB32081-F470-4A0D-B70C-3E688640ACFD}" srcOrd="4" destOrd="0" parTransId="{D941678C-7CC6-43F3-8432-ED0B17F93804}" sibTransId="{EEBDDBB8-591F-4735-A6E6-9B70F5616BA2}"/>
    <dgm:cxn modelId="{593CC025-9F4A-4EA3-A3E8-FD8D18B8B7DB}" type="presOf" srcId="{3A4151B6-A109-47A8-A3A1-990224D73377}" destId="{63CE1712-357E-4DFB-BF20-6C0C61B389FE}" srcOrd="0" destOrd="0" presId="urn:microsoft.com/office/officeart/2005/8/layout/default"/>
    <dgm:cxn modelId="{F135E82F-84BB-457B-978D-2EF70D6F9978}" type="presOf" srcId="{98402958-731D-43D8-A0AE-9FD6E6E61255}" destId="{3D117BC4-CDE8-41D5-955D-8B3B356C8081}" srcOrd="0" destOrd="0" presId="urn:microsoft.com/office/officeart/2005/8/layout/default"/>
    <dgm:cxn modelId="{8A355F30-687A-4BC3-B15A-F1EEF999E75A}" type="presOf" srcId="{4C3E19EE-A2AE-4E17-9CE7-A825FEC11F25}" destId="{9CC415C4-9776-4016-9682-A830C13D3F6D}" srcOrd="0" destOrd="0" presId="urn:microsoft.com/office/officeart/2005/8/layout/default"/>
    <dgm:cxn modelId="{8D058131-B0B0-4058-A5D8-D22876164CA8}" type="presOf" srcId="{D75129E4-C3DC-4349-9BE9-927664E4DFF6}" destId="{5A731EDD-626C-49C7-99F4-6FD2CE95880B}" srcOrd="0" destOrd="0" presId="urn:microsoft.com/office/officeart/2005/8/layout/default"/>
    <dgm:cxn modelId="{E64DB933-E181-40BF-9397-A54876622B75}" srcId="{062110B6-CBC5-4425-8FE5-994554A12587}" destId="{4C3E19EE-A2AE-4E17-9CE7-A825FEC11F25}" srcOrd="5" destOrd="0" parTransId="{5C10DF46-0A6F-436E-86C2-5AC7D46EACC2}" sibTransId="{6E349E7C-9B98-45BE-BE02-9B79BD19C038}"/>
    <dgm:cxn modelId="{3E48E061-3379-469E-9671-BA1B41D16900}" type="presOf" srcId="{63B19CF3-8466-448B-ABAF-E86F5EADF313}" destId="{F8C77D63-1F2F-46EF-9977-B9EB63178040}" srcOrd="0" destOrd="0" presId="urn:microsoft.com/office/officeart/2005/8/layout/default"/>
    <dgm:cxn modelId="{5064834E-1615-4CBC-BC6D-B12651CE85F5}" type="presOf" srcId="{ABB32081-F470-4A0D-B70C-3E688640ACFD}" destId="{ABB5D729-01ED-4D40-ADB8-4D079C187F9A}" srcOrd="0" destOrd="0" presId="urn:microsoft.com/office/officeart/2005/8/layout/default"/>
    <dgm:cxn modelId="{5DA94257-4827-4CD6-95B9-CA361CC8389C}" type="presOf" srcId="{4A74F861-8C21-4FED-962C-5E105D5B03D7}" destId="{3FB031F4-752D-41C3-A516-4F06500DFD52}" srcOrd="0" destOrd="0" presId="urn:microsoft.com/office/officeart/2005/8/layout/default"/>
    <dgm:cxn modelId="{63796A79-8666-4478-8CB7-A65E02AE5A92}" srcId="{062110B6-CBC5-4425-8FE5-994554A12587}" destId="{D75129E4-C3DC-4349-9BE9-927664E4DFF6}" srcOrd="1" destOrd="0" parTransId="{E8217229-49C2-409C-AC65-8F07B3FCF6C6}" sibTransId="{9DE3067D-D891-4142-8BD9-C714256CD2EE}"/>
    <dgm:cxn modelId="{43BB267B-5C8F-4046-B172-FE58FCC3D53D}" type="presOf" srcId="{062110B6-CBC5-4425-8FE5-994554A12587}" destId="{7ECDD4A1-9DAD-431F-A5DB-4ED84320108C}" srcOrd="0" destOrd="0" presId="urn:microsoft.com/office/officeart/2005/8/layout/default"/>
    <dgm:cxn modelId="{5163B783-0E9B-43EE-8CFC-A8652B5B6E1D}" srcId="{062110B6-CBC5-4425-8FE5-994554A12587}" destId="{D0062A3E-DC15-429C-85A1-ABAB876124EC}" srcOrd="3" destOrd="0" parTransId="{79E1739F-1D9B-4046-8E78-B55EDFD9FD85}" sibTransId="{D69D6C6D-317E-4AC2-9395-32EA58A958E1}"/>
    <dgm:cxn modelId="{C3CFC39D-3E0A-42CD-A95E-DF3E435F0EB0}" srcId="{062110B6-CBC5-4425-8FE5-994554A12587}" destId="{63B19CF3-8466-448B-ABAF-E86F5EADF313}" srcOrd="2" destOrd="0" parTransId="{728B63FB-59EC-4863-A28D-6D1A7321871C}" sibTransId="{EFF7EA13-9188-4A33-8C60-CFB00F56DDEF}"/>
    <dgm:cxn modelId="{6F369AA6-6B6A-4B15-A64F-000796250278}" type="presOf" srcId="{D0062A3E-DC15-429C-85A1-ABAB876124EC}" destId="{137D868B-E9B4-4A46-813B-33753F650291}" srcOrd="0" destOrd="0" presId="urn:microsoft.com/office/officeart/2005/8/layout/default"/>
    <dgm:cxn modelId="{276DF6B3-491F-4236-B6A6-5A1EB51A8670}" type="presOf" srcId="{00F6534F-6CED-4C31-9510-9DBC846E9FD7}" destId="{E4AD3CE3-832D-4FD6-9912-1FDB92969CBC}" srcOrd="0" destOrd="0" presId="urn:microsoft.com/office/officeart/2005/8/layout/default"/>
    <dgm:cxn modelId="{6E7117BF-BC28-4BB4-A79A-FF5AEFB0E2A3}" srcId="{062110B6-CBC5-4425-8FE5-994554A12587}" destId="{00F6534F-6CED-4C31-9510-9DBC846E9FD7}" srcOrd="9" destOrd="0" parTransId="{F97CB69F-9D3C-4204-8BF9-BC23CA191CF9}" sibTransId="{DA3D00A1-29CF-4052-BBD6-FD159F338D99}"/>
    <dgm:cxn modelId="{A1D8F0CF-3C76-4939-A948-11CBEB7D842D}" srcId="{062110B6-CBC5-4425-8FE5-994554A12587}" destId="{190EEB25-8C33-41DF-84CD-5108B34564BB}" srcOrd="0" destOrd="0" parTransId="{5CB1E3E2-1669-4B33-954B-5A887F3EAF4D}" sibTransId="{EFE86F0E-D79D-4B0B-A118-053D2FA45830}"/>
    <dgm:cxn modelId="{0A85B5F7-96D3-4BBF-BCED-6CC0574D5EEE}" srcId="{062110B6-CBC5-4425-8FE5-994554A12587}" destId="{98402958-731D-43D8-A0AE-9FD6E6E61255}" srcOrd="8" destOrd="0" parTransId="{B6762EAE-89FD-4402-86EC-1F5937B6CAC7}" sibTransId="{73587909-F17D-4250-A14E-C0697E6E2DB6}"/>
    <dgm:cxn modelId="{F6316088-0464-4D31-A205-C65DFCA8807E}" type="presParOf" srcId="{7ECDD4A1-9DAD-431F-A5DB-4ED84320108C}" destId="{3B76E35D-4C8C-4A9B-AE7A-73EA45AC97E1}" srcOrd="0" destOrd="0" presId="urn:microsoft.com/office/officeart/2005/8/layout/default"/>
    <dgm:cxn modelId="{5D784DD4-194E-4F7A-9831-9153462FCFA0}" type="presParOf" srcId="{7ECDD4A1-9DAD-431F-A5DB-4ED84320108C}" destId="{A50AD9E4-4475-482D-8F80-2D057FDAA8D9}" srcOrd="1" destOrd="0" presId="urn:microsoft.com/office/officeart/2005/8/layout/default"/>
    <dgm:cxn modelId="{CFE40BDE-6C22-4B7F-A114-D16515BA39F0}" type="presParOf" srcId="{7ECDD4A1-9DAD-431F-A5DB-4ED84320108C}" destId="{5A731EDD-626C-49C7-99F4-6FD2CE95880B}" srcOrd="2" destOrd="0" presId="urn:microsoft.com/office/officeart/2005/8/layout/default"/>
    <dgm:cxn modelId="{5AF759E0-8E9F-490E-877D-9571D5226C6A}" type="presParOf" srcId="{7ECDD4A1-9DAD-431F-A5DB-4ED84320108C}" destId="{E76ADE92-6404-44C7-9B3A-E49105E33741}" srcOrd="3" destOrd="0" presId="urn:microsoft.com/office/officeart/2005/8/layout/default"/>
    <dgm:cxn modelId="{108DC571-A50B-4545-96F2-D91D479BF5AA}" type="presParOf" srcId="{7ECDD4A1-9DAD-431F-A5DB-4ED84320108C}" destId="{F8C77D63-1F2F-46EF-9977-B9EB63178040}" srcOrd="4" destOrd="0" presId="urn:microsoft.com/office/officeart/2005/8/layout/default"/>
    <dgm:cxn modelId="{16F8D112-0736-45A6-96F2-E9B33376F768}" type="presParOf" srcId="{7ECDD4A1-9DAD-431F-A5DB-4ED84320108C}" destId="{E97646B7-E4C4-463B-9C3F-C366156AF3D5}" srcOrd="5" destOrd="0" presId="urn:microsoft.com/office/officeart/2005/8/layout/default"/>
    <dgm:cxn modelId="{E7900146-2639-439E-B1A7-B965DE55E0DB}" type="presParOf" srcId="{7ECDD4A1-9DAD-431F-A5DB-4ED84320108C}" destId="{137D868B-E9B4-4A46-813B-33753F650291}" srcOrd="6" destOrd="0" presId="urn:microsoft.com/office/officeart/2005/8/layout/default"/>
    <dgm:cxn modelId="{F9B830C7-52AC-4A91-9B52-EC2F6867C00B}" type="presParOf" srcId="{7ECDD4A1-9DAD-431F-A5DB-4ED84320108C}" destId="{38C9FE57-980E-4D91-A6B5-6BEFE76FE5E3}" srcOrd="7" destOrd="0" presId="urn:microsoft.com/office/officeart/2005/8/layout/default"/>
    <dgm:cxn modelId="{06F637EC-9774-4126-AC1F-C30B4E2C74A7}" type="presParOf" srcId="{7ECDD4A1-9DAD-431F-A5DB-4ED84320108C}" destId="{ABB5D729-01ED-4D40-ADB8-4D079C187F9A}" srcOrd="8" destOrd="0" presId="urn:microsoft.com/office/officeart/2005/8/layout/default"/>
    <dgm:cxn modelId="{3AC5A726-B285-4581-8184-76C603E18D14}" type="presParOf" srcId="{7ECDD4A1-9DAD-431F-A5DB-4ED84320108C}" destId="{53B57FAB-DE2F-4B5C-A7CF-C0B6AC04BBEB}" srcOrd="9" destOrd="0" presId="urn:microsoft.com/office/officeart/2005/8/layout/default"/>
    <dgm:cxn modelId="{AA01960D-AF2E-45D0-974E-E22A381314EA}" type="presParOf" srcId="{7ECDD4A1-9DAD-431F-A5DB-4ED84320108C}" destId="{9CC415C4-9776-4016-9682-A830C13D3F6D}" srcOrd="10" destOrd="0" presId="urn:microsoft.com/office/officeart/2005/8/layout/default"/>
    <dgm:cxn modelId="{B05B6319-3985-4285-B28A-5FF6C4FCF7A3}" type="presParOf" srcId="{7ECDD4A1-9DAD-431F-A5DB-4ED84320108C}" destId="{EFEC4B46-665C-4B73-A6A8-4531725B527C}" srcOrd="11" destOrd="0" presId="urn:microsoft.com/office/officeart/2005/8/layout/default"/>
    <dgm:cxn modelId="{BC2663B7-009B-41CE-892C-25E37D4EA87B}" type="presParOf" srcId="{7ECDD4A1-9DAD-431F-A5DB-4ED84320108C}" destId="{63CE1712-357E-4DFB-BF20-6C0C61B389FE}" srcOrd="12" destOrd="0" presId="urn:microsoft.com/office/officeart/2005/8/layout/default"/>
    <dgm:cxn modelId="{E9FC6102-26D9-4F88-8D9A-FF2CF1133802}" type="presParOf" srcId="{7ECDD4A1-9DAD-431F-A5DB-4ED84320108C}" destId="{187E2428-9CB5-4E7B-84E4-3C63D7FC7454}" srcOrd="13" destOrd="0" presId="urn:microsoft.com/office/officeart/2005/8/layout/default"/>
    <dgm:cxn modelId="{35E192E6-0D15-4B26-9FEE-0E4D81C30702}" type="presParOf" srcId="{7ECDD4A1-9DAD-431F-A5DB-4ED84320108C}" destId="{54CFC81E-942F-41BA-A6BD-2EB2CF621570}" srcOrd="14" destOrd="0" presId="urn:microsoft.com/office/officeart/2005/8/layout/default"/>
    <dgm:cxn modelId="{92E96C13-D30B-45B1-8B6E-CD8630FCC1C7}" type="presParOf" srcId="{7ECDD4A1-9DAD-431F-A5DB-4ED84320108C}" destId="{5AD39BE0-780B-480F-B838-39E3D84DE00F}" srcOrd="15" destOrd="0" presId="urn:microsoft.com/office/officeart/2005/8/layout/default"/>
    <dgm:cxn modelId="{ED2395F7-32EA-4FCF-A631-F8ADFE3EEFF2}" type="presParOf" srcId="{7ECDD4A1-9DAD-431F-A5DB-4ED84320108C}" destId="{3D117BC4-CDE8-41D5-955D-8B3B356C8081}" srcOrd="16" destOrd="0" presId="urn:microsoft.com/office/officeart/2005/8/layout/default"/>
    <dgm:cxn modelId="{80FE3639-8816-4D2D-97EE-EA1C27EB86AB}" type="presParOf" srcId="{7ECDD4A1-9DAD-431F-A5DB-4ED84320108C}" destId="{D058DC8F-2D6F-4209-8B32-8A4EE56E1CF2}" srcOrd="17" destOrd="0" presId="urn:microsoft.com/office/officeart/2005/8/layout/default"/>
    <dgm:cxn modelId="{A3E6DC8A-A159-4A83-B624-61261C703781}" type="presParOf" srcId="{7ECDD4A1-9DAD-431F-A5DB-4ED84320108C}" destId="{E4AD3CE3-832D-4FD6-9912-1FDB92969CBC}" srcOrd="18" destOrd="0" presId="urn:microsoft.com/office/officeart/2005/8/layout/default"/>
    <dgm:cxn modelId="{04AB26CE-3002-47CD-9F87-AFB5A924FD60}" type="presParOf" srcId="{7ECDD4A1-9DAD-431F-A5DB-4ED84320108C}" destId="{5B976CC3-0CA7-4F7E-A397-210D75C83397}" srcOrd="19" destOrd="0" presId="urn:microsoft.com/office/officeart/2005/8/layout/default"/>
    <dgm:cxn modelId="{6391FF27-ECDC-416F-A5F0-1E1063D469BA}" type="presParOf" srcId="{7ECDD4A1-9DAD-431F-A5DB-4ED84320108C}" destId="{3FB031F4-752D-41C3-A516-4F06500DFD52}"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B8314-61E7-4BD5-A859-A54495BA2049}">
      <dsp:nvSpPr>
        <dsp:cNvPr id="0" name=""/>
        <dsp:cNvSpPr/>
      </dsp:nvSpPr>
      <dsp:spPr>
        <a:xfrm>
          <a:off x="0" y="0"/>
          <a:ext cx="3286125" cy="1971675"/>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rgbClr val="000000"/>
              </a:solidFill>
              <a:latin typeface="Montserrat"/>
              <a:cs typeface="Arial"/>
            </a:rPr>
            <a:t>General SCSEP Background and the Center’s Subgrantee Network </a:t>
          </a:r>
        </a:p>
      </dsp:txBody>
      <dsp:txXfrm>
        <a:off x="0" y="0"/>
        <a:ext cx="3286125" cy="1971675"/>
      </dsp:txXfrm>
    </dsp:sp>
    <dsp:sp modelId="{668CA630-1313-4398-AC68-117FB4416260}">
      <dsp:nvSpPr>
        <dsp:cNvPr id="0" name=""/>
        <dsp:cNvSpPr/>
      </dsp:nvSpPr>
      <dsp:spPr>
        <a:xfrm>
          <a:off x="3614737" y="39687"/>
          <a:ext cx="3286125" cy="1971675"/>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rgbClr val="000000"/>
              </a:solidFill>
              <a:latin typeface="Montserrat"/>
              <a:cs typeface="Arial"/>
            </a:rPr>
            <a:t>SCSEP Terminology and Acronyms</a:t>
          </a:r>
        </a:p>
      </dsp:txBody>
      <dsp:txXfrm>
        <a:off x="3614737" y="39687"/>
        <a:ext cx="3286125" cy="1971675"/>
      </dsp:txXfrm>
    </dsp:sp>
    <dsp:sp modelId="{E98C1A63-ED65-4E00-A2FC-4E5DE2D43498}">
      <dsp:nvSpPr>
        <dsp:cNvPr id="0" name=""/>
        <dsp:cNvSpPr/>
      </dsp:nvSpPr>
      <dsp:spPr>
        <a:xfrm>
          <a:off x="7229475" y="39687"/>
          <a:ext cx="3286125" cy="1971675"/>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rgbClr val="000000"/>
              </a:solidFill>
              <a:latin typeface="Montserrat"/>
              <a:cs typeface="Arial"/>
            </a:rPr>
            <a:t>Policy and Guidance Resources</a:t>
          </a:r>
        </a:p>
      </dsp:txBody>
      <dsp:txXfrm>
        <a:off x="7229475" y="39687"/>
        <a:ext cx="3286125" cy="1971675"/>
      </dsp:txXfrm>
    </dsp:sp>
    <dsp:sp modelId="{2CC80A64-279B-4B84-B3A6-C19D5F12BC54}">
      <dsp:nvSpPr>
        <dsp:cNvPr id="0" name=""/>
        <dsp:cNvSpPr/>
      </dsp:nvSpPr>
      <dsp:spPr>
        <a:xfrm>
          <a:off x="1855543" y="2379663"/>
          <a:ext cx="3286125" cy="1971675"/>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latin typeface="Montserrat"/>
          </a:endParaRPr>
        </a:p>
      </dsp:txBody>
      <dsp:txXfrm>
        <a:off x="1855543" y="2379663"/>
        <a:ext cx="3286125" cy="1971675"/>
      </dsp:txXfrm>
    </dsp:sp>
    <dsp:sp modelId="{B2F5BD68-B0EF-416C-9029-66CB22E727E5}">
      <dsp:nvSpPr>
        <dsp:cNvPr id="0" name=""/>
        <dsp:cNvSpPr/>
      </dsp:nvSpPr>
      <dsp:spPr>
        <a:xfrm>
          <a:off x="5422106" y="2379663"/>
          <a:ext cx="3286125" cy="1971675"/>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b="1" kern="1200" dirty="0">
            <a:latin typeface="Montserrat"/>
          </a:endParaRPr>
        </a:p>
      </dsp:txBody>
      <dsp:txXfrm>
        <a:off x="5422106" y="2379663"/>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6E35D-4C8C-4A9B-AE7A-73EA45AC97E1}">
      <dsp:nvSpPr>
        <dsp:cNvPr id="0" name=""/>
        <dsp:cNvSpPr/>
      </dsp:nvSpPr>
      <dsp:spPr>
        <a:xfrm>
          <a:off x="608043" y="4"/>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American Job Centers (AJC)</a:t>
          </a:r>
        </a:p>
      </dsp:txBody>
      <dsp:txXfrm>
        <a:off x="608043" y="4"/>
        <a:ext cx="2174490" cy="1304694"/>
      </dsp:txXfrm>
    </dsp:sp>
    <dsp:sp modelId="{5A731EDD-626C-49C7-99F4-6FD2CE95880B}">
      <dsp:nvSpPr>
        <dsp:cNvPr id="0" name=""/>
        <dsp:cNvSpPr/>
      </dsp:nvSpPr>
      <dsp:spPr>
        <a:xfrm>
          <a:off x="297458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Community Service Assignment (CSA)</a:t>
          </a:r>
        </a:p>
      </dsp:txBody>
      <dsp:txXfrm>
        <a:off x="2974584" y="1178"/>
        <a:ext cx="2174490" cy="1304694"/>
      </dsp:txXfrm>
    </dsp:sp>
    <dsp:sp modelId="{F8C77D63-1F2F-46EF-9977-B9EB63178040}">
      <dsp:nvSpPr>
        <dsp:cNvPr id="0" name=""/>
        <dsp:cNvSpPr/>
      </dsp:nvSpPr>
      <dsp:spPr>
        <a:xfrm>
          <a:off x="536652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Data Validation (DV)</a:t>
          </a:r>
        </a:p>
      </dsp:txBody>
      <dsp:txXfrm>
        <a:off x="5366524" y="1178"/>
        <a:ext cx="2174490" cy="1304694"/>
      </dsp:txXfrm>
    </dsp:sp>
    <dsp:sp modelId="{137D868B-E9B4-4A46-813B-33753F650291}">
      <dsp:nvSpPr>
        <dsp:cNvPr id="0" name=""/>
        <dsp:cNvSpPr/>
      </dsp:nvSpPr>
      <dsp:spPr>
        <a:xfrm>
          <a:off x="775846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Equitable Distribution (ED)</a:t>
          </a:r>
        </a:p>
      </dsp:txBody>
      <dsp:txXfrm>
        <a:off x="7758464" y="1178"/>
        <a:ext cx="2174490" cy="1304694"/>
      </dsp:txXfrm>
    </dsp:sp>
    <dsp:sp modelId="{ABB5D729-01ED-4D40-ADB8-4D079C187F9A}">
      <dsp:nvSpPr>
        <dsp:cNvPr id="0" name=""/>
        <dsp:cNvSpPr/>
      </dsp:nvSpPr>
      <dsp:spPr>
        <a:xfrm>
          <a:off x="582645"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Grantee Performance Management System (GPMS)</a:t>
          </a:r>
        </a:p>
      </dsp:txBody>
      <dsp:txXfrm>
        <a:off x="582645" y="1523321"/>
        <a:ext cx="2174490" cy="1304694"/>
      </dsp:txXfrm>
    </dsp:sp>
    <dsp:sp modelId="{9CC415C4-9776-4016-9682-A830C13D3F6D}">
      <dsp:nvSpPr>
        <dsp:cNvPr id="0" name=""/>
        <dsp:cNvSpPr/>
      </dsp:nvSpPr>
      <dsp:spPr>
        <a:xfrm>
          <a:off x="297458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Host Agency (HA)</a:t>
          </a:r>
        </a:p>
      </dsp:txBody>
      <dsp:txXfrm>
        <a:off x="2974584" y="1523321"/>
        <a:ext cx="2174490" cy="1304694"/>
      </dsp:txXfrm>
    </dsp:sp>
    <dsp:sp modelId="{63CE1712-357E-4DFB-BF20-6C0C61B389FE}">
      <dsp:nvSpPr>
        <dsp:cNvPr id="0" name=""/>
        <dsp:cNvSpPr/>
      </dsp:nvSpPr>
      <dsp:spPr>
        <a:xfrm>
          <a:off x="536652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Individual Employment Plan (IEP)</a:t>
          </a:r>
        </a:p>
      </dsp:txBody>
      <dsp:txXfrm>
        <a:off x="5366524" y="1523321"/>
        <a:ext cx="2174490" cy="1304694"/>
      </dsp:txXfrm>
    </dsp:sp>
    <dsp:sp modelId="{54CFC81E-942F-41BA-A6BD-2EB2CF621570}">
      <dsp:nvSpPr>
        <dsp:cNvPr id="0" name=""/>
        <dsp:cNvSpPr/>
      </dsp:nvSpPr>
      <dsp:spPr>
        <a:xfrm>
          <a:off x="775846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Individual Durational Limit (IDL)</a:t>
          </a:r>
        </a:p>
      </dsp:txBody>
      <dsp:txXfrm>
        <a:off x="7758464" y="1523321"/>
        <a:ext cx="2174490" cy="1304694"/>
      </dsp:txXfrm>
    </dsp:sp>
    <dsp:sp modelId="{3D117BC4-CDE8-41D5-955D-8B3B356C8081}">
      <dsp:nvSpPr>
        <dsp:cNvPr id="0" name=""/>
        <dsp:cNvSpPr/>
      </dsp:nvSpPr>
      <dsp:spPr>
        <a:xfrm>
          <a:off x="1778615"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On-the-Job Experience (OJE) </a:t>
          </a:r>
        </a:p>
      </dsp:txBody>
      <dsp:txXfrm>
        <a:off x="1778615" y="3045465"/>
        <a:ext cx="2174490" cy="1304694"/>
      </dsp:txXfrm>
    </dsp:sp>
    <dsp:sp modelId="{E4AD3CE3-832D-4FD6-9912-1FDB92969CBC}">
      <dsp:nvSpPr>
        <dsp:cNvPr id="0" name=""/>
        <dsp:cNvSpPr/>
      </dsp:nvSpPr>
      <dsp:spPr>
        <a:xfrm>
          <a:off x="417055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Participant Wages and Fringe Benefits (PWFB)</a:t>
          </a:r>
        </a:p>
      </dsp:txBody>
      <dsp:txXfrm>
        <a:off x="4170554" y="3045465"/>
        <a:ext cx="2174490" cy="1304694"/>
      </dsp:txXfrm>
    </dsp:sp>
    <dsp:sp modelId="{3FB031F4-752D-41C3-A516-4F06500DFD52}">
      <dsp:nvSpPr>
        <dsp:cNvPr id="0" name=""/>
        <dsp:cNvSpPr/>
      </dsp:nvSpPr>
      <dsp:spPr>
        <a:xfrm>
          <a:off x="656249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ontserrat" panose="00000500000000000000" pitchFamily="2" charset="0"/>
            </a:rPr>
            <a:t>Unsubsidized Employment (UE)</a:t>
          </a:r>
        </a:p>
      </dsp:txBody>
      <dsp:txXfrm>
        <a:off x="656249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24F19-348E-4250-9C3A-E6342D0776E3}" type="datetimeFigureOut">
              <a:rPr lang="en-US" smtClean="0"/>
              <a:t>6/3/2024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05EE6-AA87-4734-B67D-79B365D73E16}" type="slidenum">
              <a:rPr lang="en-US" smtClean="0"/>
              <a:t>‹#›</a:t>
            </a:fld>
            <a:endParaRPr lang="en-US" dirty="0"/>
          </a:p>
        </p:txBody>
      </p:sp>
    </p:spTree>
    <p:extLst>
      <p:ext uri="{BB962C8B-B14F-4D97-AF65-F5344CB8AC3E}">
        <p14:creationId xmlns:p14="http://schemas.microsoft.com/office/powerpoint/2010/main" val="22200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centerforworkforceinclusion.org/for-job-seekers/our-programs/scsep/scsep-near-you/scsep-in-minnesota/" TargetMode="External"/><Relationship Id="rId13" Type="http://schemas.openxmlformats.org/officeDocument/2006/relationships/hyperlink" Target="https://centerforworkforceinclusion.org/for-job-seekers/our-programs/scsep/scsep-near-you/scsep-in-texas/" TargetMode="External"/><Relationship Id="rId3" Type="http://schemas.openxmlformats.org/officeDocument/2006/relationships/hyperlink" Target="https://centerforworkforceinclusion.org/for-job-seekers/our-programs/scsep/scsep-near-you/scsep-in-alabama/" TargetMode="External"/><Relationship Id="rId7" Type="http://schemas.openxmlformats.org/officeDocument/2006/relationships/hyperlink" Target="https://centerforworkforceinclusion.org/for-job-seekers/our-programs/scsep/scsep-near-you/scsep-in-maryland/" TargetMode="External"/><Relationship Id="rId12" Type="http://schemas.openxmlformats.org/officeDocument/2006/relationships/hyperlink" Target="https://centerforworkforceinclusion.org/for-job-seekers/our-programs/scsep/scsep-near-you/scsep-in-tennesse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enterforworkforceinclusion.org/for-job-seekers/our-programs/scsep/scsep-near-you/scsep-in-massachusetts/" TargetMode="External"/><Relationship Id="rId11" Type="http://schemas.openxmlformats.org/officeDocument/2006/relationships/hyperlink" Target="https://centerforworkforceinclusion.org/for-job-seekers/our-programs/scsep/scsep-near-you/scsep-in-new-york/" TargetMode="External"/><Relationship Id="rId5" Type="http://schemas.openxmlformats.org/officeDocument/2006/relationships/hyperlink" Target="https://centerforworkforceinclusion.org/for-job-seekers/our-programs/scsep/scsep-near-you/scsep-in-indiana/" TargetMode="External"/><Relationship Id="rId10" Type="http://schemas.openxmlformats.org/officeDocument/2006/relationships/hyperlink" Target="https://centerforworkforceinclusion.org/for-job-seekers/our-programs/scsep/scsep-near-you/scsep-in-north-carolina/" TargetMode="External"/><Relationship Id="rId4" Type="http://schemas.openxmlformats.org/officeDocument/2006/relationships/hyperlink" Target="https://centerforworkforceinclusion.org/for-job-seekers/our-programs/scsep/scsep-near-you/scsep-in-illinois/" TargetMode="External"/><Relationship Id="rId9" Type="http://schemas.openxmlformats.org/officeDocument/2006/relationships/hyperlink" Target="https://centerforworkforceinclusion.org/for-job-seekers/our-programs/scsep/scsep-near-you/scsep-in-mississippi/" TargetMode="External"/><Relationship Id="rId14" Type="http://schemas.openxmlformats.org/officeDocument/2006/relationships/hyperlink" Target="https://centerforworkforceinclusion.org/for-job-seekers/our-programs/scsep/scsep-near-you/scsep-in-wisconsi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05EE6-AA87-4734-B67D-79B365D73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5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3</a:t>
            </a:fld>
            <a:endParaRPr lang="en-US" dirty="0"/>
          </a:p>
        </p:txBody>
      </p:sp>
    </p:spTree>
    <p:extLst>
      <p:ext uri="{BB962C8B-B14F-4D97-AF65-F5344CB8AC3E}">
        <p14:creationId xmlns:p14="http://schemas.microsoft.com/office/powerpoint/2010/main" val="62644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we serve in PY2022 are:</a:t>
            </a:r>
          </a:p>
          <a:p>
            <a:pPr algn="l">
              <a:buFont typeface="Arial" panose="020B0604020202020204" pitchFamily="34" charset="0"/>
              <a:buChar char="•"/>
            </a:pPr>
            <a:r>
              <a:rPr lang="en-US" b="0" i="0" u="none" strike="noStrike" dirty="0">
                <a:solidFill>
                  <a:srgbClr val="515151"/>
                </a:solidFill>
                <a:effectLst/>
                <a:latin typeface="Rubik"/>
                <a:hlinkClick r:id="rId3"/>
              </a:rPr>
              <a:t>ALABAMA</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4"/>
              </a:rPr>
              <a:t>ILLINOIS</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5"/>
              </a:rPr>
              <a:t>INDIANA</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6"/>
              </a:rPr>
              <a:t>MASSACHUSETTS</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7"/>
              </a:rPr>
              <a:t>MARYLAND</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8"/>
              </a:rPr>
              <a:t>MINNESOTA</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9"/>
              </a:rPr>
              <a:t>MISSISSIPPI</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10"/>
              </a:rPr>
              <a:t>NORTH CAROLINA</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11"/>
              </a:rPr>
              <a:t>NEW YORK</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12"/>
              </a:rPr>
              <a:t>TENNESSEE</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13"/>
              </a:rPr>
              <a:t>TEXAS</a:t>
            </a:r>
            <a:endParaRPr lang="en-US" b="0" i="0" dirty="0">
              <a:solidFill>
                <a:srgbClr val="515151"/>
              </a:solidFill>
              <a:effectLst/>
              <a:latin typeface="Rubik"/>
            </a:endParaRPr>
          </a:p>
          <a:p>
            <a:pPr algn="l">
              <a:buFont typeface="Arial" panose="020B0604020202020204" pitchFamily="34" charset="0"/>
              <a:buChar char="•"/>
            </a:pPr>
            <a:r>
              <a:rPr lang="en-US" b="0" i="0" u="none" strike="noStrike" dirty="0">
                <a:solidFill>
                  <a:srgbClr val="515151"/>
                </a:solidFill>
                <a:effectLst/>
                <a:latin typeface="Rubik"/>
                <a:hlinkClick r:id="rId14"/>
              </a:rPr>
              <a:t>WISCONSIN</a:t>
            </a:r>
            <a:endParaRPr lang="en-US" b="0" i="0" dirty="0">
              <a:solidFill>
                <a:srgbClr val="515151"/>
              </a:solidFill>
              <a:effectLst/>
              <a:latin typeface="Rubik"/>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4405EE6-AA87-4734-B67D-79B365D73E16}" type="slidenum">
              <a:rPr lang="en-US" smtClean="0"/>
              <a:t>5</a:t>
            </a:fld>
            <a:endParaRPr lang="en-US" dirty="0"/>
          </a:p>
        </p:txBody>
      </p:sp>
    </p:spTree>
    <p:extLst>
      <p:ext uri="{BB962C8B-B14F-4D97-AF65-F5344CB8AC3E}">
        <p14:creationId xmlns:p14="http://schemas.microsoft.com/office/powerpoint/2010/main" val="276954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Next, I want to talk a bit about language.  </a:t>
            </a:r>
            <a:r>
              <a:rPr lang="en-US" sz="1800" dirty="0"/>
              <a:t>Working with federally-funded programs can make you feel like you’re learning a whole new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As with most federal programs, there will be some terminology and acronym uses that are unique to our work. Program Officers always try to be conscientious of this and spell out acronyms at least the first time they are 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One of the most common terms you’ll hear us use is job seeker. I'd also like to mention that though the Center has adopted the term job seeker to reference the people we serve, the Department of Labor still uses the term participant, so you may hear or see the term participant referenced during the training series. </a:t>
            </a:r>
          </a:p>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7</a:t>
            </a:fld>
            <a:endParaRPr lang="en-US" dirty="0"/>
          </a:p>
        </p:txBody>
      </p:sp>
    </p:spTree>
    <p:extLst>
      <p:ext uri="{BB962C8B-B14F-4D97-AF65-F5344CB8AC3E}">
        <p14:creationId xmlns:p14="http://schemas.microsoft.com/office/powerpoint/2010/main" val="379412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8</a:t>
            </a:fld>
            <a:endParaRPr lang="en-US" dirty="0"/>
          </a:p>
        </p:txBody>
      </p:sp>
    </p:spTree>
    <p:extLst>
      <p:ext uri="{BB962C8B-B14F-4D97-AF65-F5344CB8AC3E}">
        <p14:creationId xmlns:p14="http://schemas.microsoft.com/office/powerpoint/2010/main" val="389711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20</a:t>
            </a:fld>
            <a:endParaRPr lang="en-US" dirty="0"/>
          </a:p>
        </p:txBody>
      </p:sp>
    </p:spTree>
    <p:extLst>
      <p:ext uri="{BB962C8B-B14F-4D97-AF65-F5344CB8AC3E}">
        <p14:creationId xmlns:p14="http://schemas.microsoft.com/office/powerpoint/2010/main" val="16749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21</a:t>
            </a:fld>
            <a:endParaRPr lang="en-US" dirty="0"/>
          </a:p>
        </p:txBody>
      </p:sp>
    </p:spTree>
    <p:extLst>
      <p:ext uri="{BB962C8B-B14F-4D97-AF65-F5344CB8AC3E}">
        <p14:creationId xmlns:p14="http://schemas.microsoft.com/office/powerpoint/2010/main" val="380026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22</a:t>
            </a:fld>
            <a:endParaRPr lang="en-US" dirty="0"/>
          </a:p>
        </p:txBody>
      </p:sp>
    </p:spTree>
    <p:extLst>
      <p:ext uri="{BB962C8B-B14F-4D97-AF65-F5344CB8AC3E}">
        <p14:creationId xmlns:p14="http://schemas.microsoft.com/office/powerpoint/2010/main" val="4196406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2.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3.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CC1C-A415-5F40-A041-F48E6C374DC5}"/>
              </a:ext>
            </a:extLst>
          </p:cNvPr>
          <p:cNvSpPr>
            <a:spLocks noGrp="1"/>
          </p:cNvSpPr>
          <p:nvPr>
            <p:ph type="ctrTitle"/>
          </p:nvPr>
        </p:nvSpPr>
        <p:spPr>
          <a:xfrm>
            <a:off x="1524000" y="2287593"/>
            <a:ext cx="9144000" cy="1854986"/>
          </a:xfrm>
        </p:spPr>
        <p:txBody>
          <a:bodyPr anchor="b">
            <a:normAutofit/>
          </a:bodyPr>
          <a:lstStyle>
            <a:lvl1pPr algn="ctr">
              <a:defRPr sz="4800" b="1" i="0" baseline="0">
                <a:latin typeface="Arial" panose="020B0604020202020204" pitchFamily="34" charset="0"/>
                <a:cs typeface="Arial" panose="020B0604020202020204" pitchFamily="34" charset="0"/>
              </a:defRPr>
            </a:lvl1pPr>
          </a:lstStyle>
          <a:p>
            <a:r>
              <a:rPr lang="en-US"/>
              <a:t>Click to edit Master</a:t>
            </a:r>
          </a:p>
        </p:txBody>
      </p:sp>
      <p:sp>
        <p:nvSpPr>
          <p:cNvPr id="3" name="Subtitle 2">
            <a:extLst>
              <a:ext uri="{FF2B5EF4-FFF2-40B4-BE49-F238E27FC236}">
                <a16:creationId xmlns:a16="http://schemas.microsoft.com/office/drawing/2014/main" id="{8DFE61D7-7B42-B140-9F1A-CCA90AA0FD9A}"/>
              </a:ext>
            </a:extLst>
          </p:cNvPr>
          <p:cNvSpPr>
            <a:spLocks noGrp="1"/>
          </p:cNvSpPr>
          <p:nvPr>
            <p:ph type="subTitle" idx="1"/>
          </p:nvPr>
        </p:nvSpPr>
        <p:spPr>
          <a:xfrm>
            <a:off x="1524000" y="4376738"/>
            <a:ext cx="9144000" cy="1217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0A129-B919-7F46-9DE1-617C8665047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C48BDE1-FF03-413D-8664-48D4290B854D}" type="datetime1">
              <a:rPr lang="en-US" smtClean="0"/>
              <a:pPr/>
              <a:t>6/3/2024</a:t>
            </a:fld>
            <a:endParaRPr lang="en-US"/>
          </a:p>
        </p:txBody>
      </p:sp>
      <p:sp>
        <p:nvSpPr>
          <p:cNvPr id="5" name="Footer Placeholder 4">
            <a:extLst>
              <a:ext uri="{FF2B5EF4-FFF2-40B4-BE49-F238E27FC236}">
                <a16:creationId xmlns:a16="http://schemas.microsoft.com/office/drawing/2014/main" id="{A662431A-4766-4C4C-959F-5B5DBED0992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315EC95-B83D-9941-AECA-4D22FA2F0E8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11" name="Picture 10" descr="Blue_Gradient_bar_art.png">
            <a:extLst>
              <a:ext uri="{FF2B5EF4-FFF2-40B4-BE49-F238E27FC236}">
                <a16:creationId xmlns:a16="http://schemas.microsoft.com/office/drawing/2014/main" id="{813F0E7B-EA3F-4B49-BA26-8BCC53234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2" name="Picture 11" descr="Blue_Gradient_bar_art.png">
            <a:extLst>
              <a:ext uri="{FF2B5EF4-FFF2-40B4-BE49-F238E27FC236}">
                <a16:creationId xmlns:a16="http://schemas.microsoft.com/office/drawing/2014/main" id="{597D5A9C-0A0F-454E-B154-6E588BA3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20FA135-3FF2-4C41-9256-D426FC0D48AF}"/>
              </a:ext>
            </a:extLst>
          </p:cNvPr>
          <p:cNvPicPr>
            <a:picLocks noChangeAspect="1"/>
          </p:cNvPicPr>
          <p:nvPr userDrawn="1"/>
        </p:nvPicPr>
        <p:blipFill>
          <a:blip r:embed="rId3"/>
          <a:stretch>
            <a:fillRect/>
          </a:stretch>
        </p:blipFill>
        <p:spPr>
          <a:xfrm>
            <a:off x="2693194" y="616650"/>
            <a:ext cx="6805612" cy="1360687"/>
          </a:xfrm>
          <a:prstGeom prst="rect">
            <a:avLst/>
          </a:prstGeom>
        </p:spPr>
      </p:pic>
      <p:cxnSp>
        <p:nvCxnSpPr>
          <p:cNvPr id="15" name="Straight Connector 14">
            <a:extLst>
              <a:ext uri="{FF2B5EF4-FFF2-40B4-BE49-F238E27FC236}">
                <a16:creationId xmlns:a16="http://schemas.microsoft.com/office/drawing/2014/main" id="{9725945D-2027-4DC2-9458-D648D5FC9E61}"/>
              </a:ext>
            </a:extLst>
          </p:cNvPr>
          <p:cNvCxnSpPr>
            <a:cxnSpLocks/>
          </p:cNvCxnSpPr>
          <p:nvPr userDrawn="1"/>
        </p:nvCxnSpPr>
        <p:spPr>
          <a:xfrm>
            <a:off x="5631362" y="4218779"/>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69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5348" y="698953"/>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D900C1-17ED-4E3F-9737-E9548ED591A4}" type="datetime1">
              <a:rPr lang="en-US" smtClean="0"/>
              <a:t>6/3/2024</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6" name="Picture 5" descr="Blue_Gradient_bar_ar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 y="0"/>
            <a:ext cx="12197701" cy="512369"/>
          </a:xfrm>
          <a:prstGeom prst="rect">
            <a:avLst/>
          </a:prstGeom>
        </p:spPr>
      </p:pic>
    </p:spTree>
    <p:extLst>
      <p:ext uri="{BB962C8B-B14F-4D97-AF65-F5344CB8AC3E}">
        <p14:creationId xmlns:p14="http://schemas.microsoft.com/office/powerpoint/2010/main" val="199540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89989-9048-41AD-ABAD-0B09A9134837}" type="datetime1">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301CB-089A-4061-8BBB-88783F2240A8}" type="slidenum">
              <a:rPr lang="en-US" smtClean="0"/>
              <a:t>‹#›</a:t>
            </a:fld>
            <a:endParaRPr lang="en-US"/>
          </a:p>
        </p:txBody>
      </p:sp>
      <p:pic>
        <p:nvPicPr>
          <p:cNvPr id="5" name="Picture 4"/>
          <p:cNvPicPr>
            <a:picLocks noChangeAspect="1"/>
          </p:cNvPicPr>
          <p:nvPr userDrawn="1"/>
        </p:nvPicPr>
        <p:blipFill>
          <a:blip r:embed="rId2"/>
          <a:stretch>
            <a:fillRect/>
          </a:stretch>
        </p:blipFill>
        <p:spPr>
          <a:xfrm>
            <a:off x="0" y="0"/>
            <a:ext cx="12199153" cy="1504648"/>
          </a:xfrm>
          <a:prstGeom prst="rect">
            <a:avLst/>
          </a:prstGeom>
        </p:spPr>
      </p:pic>
    </p:spTree>
    <p:extLst>
      <p:ext uri="{BB962C8B-B14F-4D97-AF65-F5344CB8AC3E}">
        <p14:creationId xmlns:p14="http://schemas.microsoft.com/office/powerpoint/2010/main" val="207763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2688003"/>
          </a:xfrm>
          <a:prstGeom prst="rect">
            <a:avLst/>
          </a:prstGeom>
        </p:spPr>
      </p:pic>
      <p:pic>
        <p:nvPicPr>
          <p:cNvPr id="10" name="Picture 9"/>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0" y="2341611"/>
            <a:ext cx="12192000" cy="3155867"/>
          </a:xfrm>
          <a:prstGeom prst="rect">
            <a:avLst/>
          </a:prstGeom>
        </p:spPr>
      </p:pic>
      <p:sp>
        <p:nvSpPr>
          <p:cNvPr id="2" name="Title 1"/>
          <p:cNvSpPr>
            <a:spLocks noGrp="1"/>
          </p:cNvSpPr>
          <p:nvPr>
            <p:ph type="title"/>
          </p:nvPr>
        </p:nvSpPr>
        <p:spPr>
          <a:xfrm>
            <a:off x="838200" y="366688"/>
            <a:ext cx="10515600" cy="1209615"/>
          </a:xfrm>
        </p:spPr>
        <p:txBody>
          <a:bodyPr/>
          <a:lstStyle>
            <a:lvl1pPr algn="ct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FE9653A2-6D2A-4742-A4F8-3E60AB350FD8}" type="datetime1">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sp>
        <p:nvSpPr>
          <p:cNvPr id="7" name="Rectangle 6"/>
          <p:cNvSpPr/>
          <p:nvPr userDrawn="1"/>
        </p:nvSpPr>
        <p:spPr>
          <a:xfrm>
            <a:off x="2666395" y="2339980"/>
            <a:ext cx="7005562" cy="3155867"/>
          </a:xfrm>
          <a:prstGeom prst="rect">
            <a:avLst/>
          </a:prstGeom>
          <a:solidFill>
            <a:srgbClr val="FFFFFF"/>
          </a:solidFill>
          <a:ln>
            <a:noFill/>
          </a:ln>
          <a:effectLst>
            <a:outerShdw blurRad="635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Quote_bubb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692321" y="1875203"/>
            <a:ext cx="876300" cy="812800"/>
          </a:xfrm>
          <a:prstGeom prst="rect">
            <a:avLst/>
          </a:prstGeom>
        </p:spPr>
      </p:pic>
      <p:sp>
        <p:nvSpPr>
          <p:cNvPr id="12" name="Picture Placeholder 11"/>
          <p:cNvSpPr>
            <a:spLocks noGrp="1"/>
          </p:cNvSpPr>
          <p:nvPr>
            <p:ph type="pic" sz="quarter" idx="13"/>
          </p:nvPr>
        </p:nvSpPr>
        <p:spPr>
          <a:xfrm>
            <a:off x="8974138" y="4441825"/>
            <a:ext cx="1828800" cy="1914525"/>
          </a:xfrm>
        </p:spPr>
        <p:txBody>
          <a:bodyPr/>
          <a:lstStyle/>
          <a:p>
            <a:endParaRPr lang="en-US"/>
          </a:p>
        </p:txBody>
      </p:sp>
      <p:sp>
        <p:nvSpPr>
          <p:cNvPr id="16" name="Text Placeholder 15"/>
          <p:cNvSpPr>
            <a:spLocks noGrp="1"/>
          </p:cNvSpPr>
          <p:nvPr>
            <p:ph type="body" sz="quarter" idx="14"/>
          </p:nvPr>
        </p:nvSpPr>
        <p:spPr>
          <a:xfrm>
            <a:off x="3386138" y="2917825"/>
            <a:ext cx="5922962" cy="202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03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BC16E3-FCDC-48A7-B511-BD400BEB88C9}" type="datetime1">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4"/>
            <a:ext cx="3376990" cy="6858594"/>
          </a:xfrm>
          <a:prstGeom prst="rect">
            <a:avLst/>
          </a:prstGeom>
        </p:spPr>
      </p:pic>
      <p:sp>
        <p:nvSpPr>
          <p:cNvPr id="2" name="Title 1"/>
          <p:cNvSpPr>
            <a:spLocks noGrp="1"/>
          </p:cNvSpPr>
          <p:nvPr>
            <p:ph type="title"/>
          </p:nvPr>
        </p:nvSpPr>
        <p:spPr>
          <a:xfrm>
            <a:off x="440266" y="1968263"/>
            <a:ext cx="2665791" cy="1209615"/>
          </a:xfrm>
        </p:spPr>
        <p:txBody>
          <a:bodyPr/>
          <a:lstStyle>
            <a:lvl1pPr>
              <a:defRPr>
                <a:solidFill>
                  <a:schemeClr val="bg1"/>
                </a:solidFill>
              </a:defRPr>
            </a:lvl1pPr>
          </a:lstStyle>
          <a:p>
            <a:r>
              <a:rPr lang="en-US"/>
              <a:t>Click to edit Master title style</a:t>
            </a:r>
          </a:p>
        </p:txBody>
      </p:sp>
      <p:sp>
        <p:nvSpPr>
          <p:cNvPr id="8" name="Content Placeholder 7"/>
          <p:cNvSpPr>
            <a:spLocks noGrp="1"/>
          </p:cNvSpPr>
          <p:nvPr>
            <p:ph sz="quarter" idx="13"/>
          </p:nvPr>
        </p:nvSpPr>
        <p:spPr>
          <a:xfrm>
            <a:off x="4038600" y="822325"/>
            <a:ext cx="7877175"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033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918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2341611"/>
            <a:ext cx="12192000" cy="3155867"/>
          </a:xfrm>
          <a:prstGeom prst="rect">
            <a:avLst/>
          </a:prstGeom>
        </p:spPr>
      </p:pic>
      <p:sp>
        <p:nvSpPr>
          <p:cNvPr id="3" name="Date Placeholder 2"/>
          <p:cNvSpPr>
            <a:spLocks noGrp="1"/>
          </p:cNvSpPr>
          <p:nvPr>
            <p:ph type="dt" sz="half" idx="10"/>
          </p:nvPr>
        </p:nvSpPr>
        <p:spPr/>
        <p:txBody>
          <a:bodyPr/>
          <a:lstStyle/>
          <a:p>
            <a:fld id="{3D144586-75FC-4F65-8D76-F5294858CAB7}" type="datetime1">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sp>
        <p:nvSpPr>
          <p:cNvPr id="7" name="Rectangle 6"/>
          <p:cNvSpPr/>
          <p:nvPr userDrawn="1"/>
        </p:nvSpPr>
        <p:spPr>
          <a:xfrm>
            <a:off x="2666395" y="2339980"/>
            <a:ext cx="7005562" cy="3155867"/>
          </a:xfrm>
          <a:prstGeom prst="rect">
            <a:avLst/>
          </a:prstGeom>
          <a:solidFill>
            <a:srgbClr val="FFFFFF"/>
          </a:solidFill>
          <a:ln>
            <a:noFill/>
          </a:ln>
          <a:effectLst>
            <a:outerShdw blurRad="635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8974138" y="4441825"/>
            <a:ext cx="1828800" cy="1914525"/>
          </a:xfrm>
        </p:spPr>
        <p:txBody>
          <a:bodyPr/>
          <a:lstStyle/>
          <a:p>
            <a:endParaRPr lang="en-US"/>
          </a:p>
        </p:txBody>
      </p:sp>
      <p:sp>
        <p:nvSpPr>
          <p:cNvPr id="16" name="Text Placeholder 15"/>
          <p:cNvSpPr>
            <a:spLocks noGrp="1"/>
          </p:cNvSpPr>
          <p:nvPr>
            <p:ph type="body" sz="quarter" idx="14" hasCustomPrompt="1"/>
          </p:nvPr>
        </p:nvSpPr>
        <p:spPr>
          <a:xfrm>
            <a:off x="3386138" y="2917825"/>
            <a:ext cx="5922962" cy="2022475"/>
          </a:xfrm>
        </p:spPr>
        <p:txBody>
          <a:bodyPr anchor="ctr">
            <a:normAutofit/>
          </a:bodyPr>
          <a:lstStyle>
            <a:lvl1pPr marL="0" indent="0" algn="ctr">
              <a:buNone/>
              <a:defRPr sz="4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4126" y="88177"/>
            <a:ext cx="4463748" cy="2142599"/>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3256038"/>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16526" y="240577"/>
            <a:ext cx="4463748" cy="2142599"/>
          </a:xfrm>
          <a:prstGeom prst="rect">
            <a:avLst/>
          </a:prstGeom>
        </p:spPr>
      </p:pic>
    </p:spTree>
    <p:extLst>
      <p:ext uri="{BB962C8B-B14F-4D97-AF65-F5344CB8AC3E}">
        <p14:creationId xmlns:p14="http://schemas.microsoft.com/office/powerpoint/2010/main" val="27044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F2F9BBC-A468-4A76-B328-F125C51F0014}" type="datetime1">
              <a:rPr lang="en-US" smtClean="0"/>
              <a:t>6/3/2024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271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B96DAE68-F0E8-4EC7-AE1E-4D722B038C7B}" type="datetime1">
              <a:rPr lang="en-US" smtClean="0"/>
              <a:t>6/3/2024</a:t>
            </a:fld>
            <a:endParaRPr lang="en-US"/>
          </a:p>
        </p:txBody>
      </p:sp>
    </p:spTree>
    <p:extLst>
      <p:ext uri="{BB962C8B-B14F-4D97-AF65-F5344CB8AC3E}">
        <p14:creationId xmlns:p14="http://schemas.microsoft.com/office/powerpoint/2010/main" val="1479927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CE36BEB-C825-4FFE-9CEC-48B97B336D1B}" type="datetime1">
              <a:rPr lang="en-US" smtClean="0"/>
              <a:t>6/3/2024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24627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C661201-75FB-40CB-9355-15CEABAA2871}" type="datetime1">
              <a:rPr lang="en-US" smtClean="0"/>
              <a:t>6/3/2024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68785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B7AEBE-474B-C541-B9B0-F1CC2DD8129B}"/>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120" b="69309"/>
          <a:stretch/>
        </p:blipFill>
        <p:spPr>
          <a:xfrm>
            <a:off x="-5702" y="5847648"/>
            <a:ext cx="8240003" cy="1017403"/>
          </a:xfrm>
          <a:prstGeom prst="rect">
            <a:avLst/>
          </a:prstGeom>
          <a:solidFill>
            <a:schemeClr val="bg1">
              <a:lumMod val="85000"/>
              <a:alpha val="20000"/>
            </a:schemeClr>
          </a:solidFill>
        </p:spPr>
      </p:pic>
      <p:pic>
        <p:nvPicPr>
          <p:cNvPr id="9" name="Picture 8">
            <a:extLst>
              <a:ext uri="{FF2B5EF4-FFF2-40B4-BE49-F238E27FC236}">
                <a16:creationId xmlns:a16="http://schemas.microsoft.com/office/drawing/2014/main" id="{2D2F02AD-872D-4C41-BA92-5D0C745C248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6" r="1900" b="69309"/>
          <a:stretch/>
        </p:blipFill>
        <p:spPr>
          <a:xfrm>
            <a:off x="8282401" y="5850822"/>
            <a:ext cx="3952461" cy="1017403"/>
          </a:xfrm>
          <a:prstGeom prst="rect">
            <a:avLst/>
          </a:prstGeom>
          <a:solidFill>
            <a:schemeClr val="bg1">
              <a:lumMod val="85000"/>
              <a:alpha val="20000"/>
            </a:schemeClr>
          </a:solidFill>
        </p:spPr>
      </p:pic>
      <p:sp>
        <p:nvSpPr>
          <p:cNvPr id="2" name="Title 1">
            <a:extLst>
              <a:ext uri="{FF2B5EF4-FFF2-40B4-BE49-F238E27FC236}">
                <a16:creationId xmlns:a16="http://schemas.microsoft.com/office/drawing/2014/main" id="{90F33BAB-8132-9D49-AFD5-FD5A42ADF4A0}"/>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C7AFAD-E0DD-3C4F-AAF6-E33871038940}"/>
              </a:ext>
            </a:extLst>
          </p:cNvPr>
          <p:cNvSpPr>
            <a:spLocks noGrp="1"/>
          </p:cNvSpPr>
          <p:nvPr>
            <p:ph idx="1"/>
          </p:nvPr>
        </p:nvSpPr>
        <p:spPr/>
        <p:txBody>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D484D-A210-CE49-9E98-07441D6304F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1D009A-9F35-402B-8FD6-D4B100A8B80D}" type="datetime1">
              <a:rPr lang="en-US" smtClean="0"/>
              <a:pPr/>
              <a:t>6/3/2024</a:t>
            </a:fld>
            <a:endParaRPr lang="en-US"/>
          </a:p>
        </p:txBody>
      </p:sp>
      <p:sp>
        <p:nvSpPr>
          <p:cNvPr id="5" name="Footer Placeholder 4">
            <a:extLst>
              <a:ext uri="{FF2B5EF4-FFF2-40B4-BE49-F238E27FC236}">
                <a16:creationId xmlns:a16="http://schemas.microsoft.com/office/drawing/2014/main" id="{F68610FE-7134-8341-B9D2-6D74046CBB4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EEB3A77-91BE-9045-8C12-66647E24B677}"/>
              </a:ext>
            </a:extLst>
          </p:cNvPr>
          <p:cNvSpPr>
            <a:spLocks noGrp="1"/>
          </p:cNvSpPr>
          <p:nvPr>
            <p:ph type="sldNum" sz="quarter" idx="12"/>
          </p:nvPr>
        </p:nvSpPr>
        <p:spPr>
          <a:xfrm>
            <a:off x="8610600" y="6355557"/>
            <a:ext cx="2743200" cy="365125"/>
          </a:xfrm>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7" name="Picture 6" descr="Blue_Gradient_bar_art.png">
            <a:extLst>
              <a:ext uri="{FF2B5EF4-FFF2-40B4-BE49-F238E27FC236}">
                <a16:creationId xmlns:a16="http://schemas.microsoft.com/office/drawing/2014/main" id="{67D260C1-CDA8-A14F-8FAD-26716C3547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cxnSp>
        <p:nvCxnSpPr>
          <p:cNvPr id="10" name="Straight Connector 9">
            <a:extLst>
              <a:ext uri="{FF2B5EF4-FFF2-40B4-BE49-F238E27FC236}">
                <a16:creationId xmlns:a16="http://schemas.microsoft.com/office/drawing/2014/main" id="{4AC9DFA2-F88C-4E2E-9ECA-1D79E0C7ACDF}"/>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569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14170"/>
            <a:ext cx="9144000" cy="164737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4361544"/>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320CE03-D7EA-40B3-B004-856418A2BEF7}" type="datetime1">
              <a:rPr lang="en-US" smtClean="0"/>
              <a:t>6/4/2024</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256038"/>
          </a:xfrm>
          <a:prstGeom prst="rect">
            <a:avLst/>
          </a:prstGeom>
        </p:spPr>
      </p:pic>
    </p:spTree>
    <p:extLst>
      <p:ext uri="{BB962C8B-B14F-4D97-AF65-F5344CB8AC3E}">
        <p14:creationId xmlns:p14="http://schemas.microsoft.com/office/powerpoint/2010/main" val="2786728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61219"/>
            <a:ext cx="10515600" cy="1129469"/>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CCC9F39-01F4-466D-A566-1AFD8B67C78C}" type="datetime1">
              <a:rPr lang="en-US" smtClean="0"/>
              <a:t>6/4/2024</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7" name="Picture 6" descr="Blue_Gradient_bar_ar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 y="0"/>
            <a:ext cx="12197701" cy="512369"/>
          </a:xfrm>
          <a:prstGeom prst="rect">
            <a:avLst/>
          </a:prstGeom>
        </p:spPr>
      </p:pic>
    </p:spTree>
    <p:extLst>
      <p:ext uri="{BB962C8B-B14F-4D97-AF65-F5344CB8AC3E}">
        <p14:creationId xmlns:p14="http://schemas.microsoft.com/office/powerpoint/2010/main" val="263655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5348" y="698953"/>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D900C1-17ED-4E3F-9737-E9548ED591A4}" type="datetime1">
              <a:rPr lang="en-US" smtClean="0"/>
              <a:t>6/4/2024</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6" name="Picture 5" descr="Blue_Gradient_bar_ar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 y="0"/>
            <a:ext cx="12197701" cy="512369"/>
          </a:xfrm>
          <a:prstGeom prst="rect">
            <a:avLst/>
          </a:prstGeom>
        </p:spPr>
      </p:pic>
    </p:spTree>
    <p:extLst>
      <p:ext uri="{BB962C8B-B14F-4D97-AF65-F5344CB8AC3E}">
        <p14:creationId xmlns:p14="http://schemas.microsoft.com/office/powerpoint/2010/main" val="2145222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89989-9048-41AD-ABAD-0B09A9134837}" type="datetime1">
              <a:rPr lang="en-US" smtClean="0"/>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301CB-089A-4061-8BBB-88783F2240A8}" type="slidenum">
              <a:rPr lang="en-US" smtClean="0"/>
              <a:t>‹#›</a:t>
            </a:fld>
            <a:endParaRPr lang="en-US"/>
          </a:p>
        </p:txBody>
      </p:sp>
      <p:pic>
        <p:nvPicPr>
          <p:cNvPr id="5" name="Picture 4"/>
          <p:cNvPicPr>
            <a:picLocks noChangeAspect="1"/>
          </p:cNvPicPr>
          <p:nvPr userDrawn="1"/>
        </p:nvPicPr>
        <p:blipFill>
          <a:blip r:embed="rId2"/>
          <a:stretch>
            <a:fillRect/>
          </a:stretch>
        </p:blipFill>
        <p:spPr>
          <a:xfrm>
            <a:off x="0" y="0"/>
            <a:ext cx="12199153" cy="1504648"/>
          </a:xfrm>
          <a:prstGeom prst="rect">
            <a:avLst/>
          </a:prstGeom>
        </p:spPr>
      </p:pic>
    </p:spTree>
    <p:extLst>
      <p:ext uri="{BB962C8B-B14F-4D97-AF65-F5344CB8AC3E}">
        <p14:creationId xmlns:p14="http://schemas.microsoft.com/office/powerpoint/2010/main" val="3117150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2688003"/>
          </a:xfrm>
          <a:prstGeom prst="rect">
            <a:avLst/>
          </a:prstGeom>
        </p:spPr>
      </p:pic>
      <p:pic>
        <p:nvPicPr>
          <p:cNvPr id="10" name="Picture 9"/>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0" y="2341611"/>
            <a:ext cx="12192000" cy="3155867"/>
          </a:xfrm>
          <a:prstGeom prst="rect">
            <a:avLst/>
          </a:prstGeom>
        </p:spPr>
      </p:pic>
      <p:sp>
        <p:nvSpPr>
          <p:cNvPr id="2" name="Title 1"/>
          <p:cNvSpPr>
            <a:spLocks noGrp="1"/>
          </p:cNvSpPr>
          <p:nvPr>
            <p:ph type="title"/>
          </p:nvPr>
        </p:nvSpPr>
        <p:spPr>
          <a:xfrm>
            <a:off x="838200" y="366688"/>
            <a:ext cx="10515600" cy="1209615"/>
          </a:xfrm>
        </p:spPr>
        <p:txBody>
          <a:bodyPr/>
          <a:lstStyle>
            <a:lvl1pPr algn="ct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FE9653A2-6D2A-4742-A4F8-3E60AB350FD8}" type="datetime1">
              <a:rPr lang="en-US" smtClean="0"/>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sp>
        <p:nvSpPr>
          <p:cNvPr id="7" name="Rectangle 6"/>
          <p:cNvSpPr/>
          <p:nvPr userDrawn="1"/>
        </p:nvSpPr>
        <p:spPr>
          <a:xfrm>
            <a:off x="2666395" y="2339980"/>
            <a:ext cx="7005562" cy="3155867"/>
          </a:xfrm>
          <a:prstGeom prst="rect">
            <a:avLst/>
          </a:prstGeom>
          <a:solidFill>
            <a:srgbClr val="FFFFFF"/>
          </a:solidFill>
          <a:ln>
            <a:noFill/>
          </a:ln>
          <a:effectLst>
            <a:outerShdw blurRad="635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Quote_bubb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692321" y="1875203"/>
            <a:ext cx="876300" cy="812800"/>
          </a:xfrm>
          <a:prstGeom prst="rect">
            <a:avLst/>
          </a:prstGeom>
        </p:spPr>
      </p:pic>
      <p:sp>
        <p:nvSpPr>
          <p:cNvPr id="12" name="Picture Placeholder 11"/>
          <p:cNvSpPr>
            <a:spLocks noGrp="1"/>
          </p:cNvSpPr>
          <p:nvPr>
            <p:ph type="pic" sz="quarter" idx="13"/>
          </p:nvPr>
        </p:nvSpPr>
        <p:spPr>
          <a:xfrm>
            <a:off x="8974138" y="4441825"/>
            <a:ext cx="1828800" cy="1914525"/>
          </a:xfrm>
        </p:spPr>
        <p:txBody>
          <a:bodyPr/>
          <a:lstStyle/>
          <a:p>
            <a:endParaRPr lang="en-US"/>
          </a:p>
        </p:txBody>
      </p:sp>
      <p:sp>
        <p:nvSpPr>
          <p:cNvPr id="16" name="Text Placeholder 15"/>
          <p:cNvSpPr>
            <a:spLocks noGrp="1"/>
          </p:cNvSpPr>
          <p:nvPr>
            <p:ph type="body" sz="quarter" idx="14"/>
          </p:nvPr>
        </p:nvSpPr>
        <p:spPr>
          <a:xfrm>
            <a:off x="3386138" y="2917825"/>
            <a:ext cx="5922962" cy="202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562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BC16E3-FCDC-48A7-B511-BD400BEB88C9}" type="datetime1">
              <a:rPr lang="en-US" smtClean="0"/>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4"/>
            <a:ext cx="3376990" cy="6858594"/>
          </a:xfrm>
          <a:prstGeom prst="rect">
            <a:avLst/>
          </a:prstGeom>
        </p:spPr>
      </p:pic>
      <p:sp>
        <p:nvSpPr>
          <p:cNvPr id="2" name="Title 1"/>
          <p:cNvSpPr>
            <a:spLocks noGrp="1"/>
          </p:cNvSpPr>
          <p:nvPr>
            <p:ph type="title"/>
          </p:nvPr>
        </p:nvSpPr>
        <p:spPr>
          <a:xfrm>
            <a:off x="440266" y="1968263"/>
            <a:ext cx="2665791" cy="1209615"/>
          </a:xfrm>
        </p:spPr>
        <p:txBody>
          <a:bodyPr/>
          <a:lstStyle>
            <a:lvl1pPr>
              <a:defRPr>
                <a:solidFill>
                  <a:schemeClr val="bg1"/>
                </a:solidFill>
              </a:defRPr>
            </a:lvl1pPr>
          </a:lstStyle>
          <a:p>
            <a:r>
              <a:rPr lang="en-US"/>
              <a:t>Click to edit Master title style</a:t>
            </a:r>
          </a:p>
        </p:txBody>
      </p:sp>
      <p:sp>
        <p:nvSpPr>
          <p:cNvPr id="8" name="Content Placeholder 7"/>
          <p:cNvSpPr>
            <a:spLocks noGrp="1"/>
          </p:cNvSpPr>
          <p:nvPr>
            <p:ph sz="quarter" idx="13"/>
          </p:nvPr>
        </p:nvSpPr>
        <p:spPr>
          <a:xfrm>
            <a:off x="4038600" y="822325"/>
            <a:ext cx="7877175"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847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297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2341611"/>
            <a:ext cx="12192000" cy="3155867"/>
          </a:xfrm>
          <a:prstGeom prst="rect">
            <a:avLst/>
          </a:prstGeom>
        </p:spPr>
      </p:pic>
      <p:sp>
        <p:nvSpPr>
          <p:cNvPr id="3" name="Date Placeholder 2"/>
          <p:cNvSpPr>
            <a:spLocks noGrp="1"/>
          </p:cNvSpPr>
          <p:nvPr>
            <p:ph type="dt" sz="half" idx="10"/>
          </p:nvPr>
        </p:nvSpPr>
        <p:spPr/>
        <p:txBody>
          <a:bodyPr/>
          <a:lstStyle/>
          <a:p>
            <a:fld id="{3D144586-75FC-4F65-8D76-F5294858CAB7}" type="datetime1">
              <a:rPr lang="en-US" smtClean="0"/>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sp>
        <p:nvSpPr>
          <p:cNvPr id="7" name="Rectangle 6"/>
          <p:cNvSpPr/>
          <p:nvPr userDrawn="1"/>
        </p:nvSpPr>
        <p:spPr>
          <a:xfrm>
            <a:off x="2666395" y="2339980"/>
            <a:ext cx="7005562" cy="3155867"/>
          </a:xfrm>
          <a:prstGeom prst="rect">
            <a:avLst/>
          </a:prstGeom>
          <a:solidFill>
            <a:srgbClr val="FFFFFF"/>
          </a:solidFill>
          <a:ln>
            <a:noFill/>
          </a:ln>
          <a:effectLst>
            <a:outerShdw blurRad="635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8974138" y="4441825"/>
            <a:ext cx="1828800" cy="1914525"/>
          </a:xfrm>
        </p:spPr>
        <p:txBody>
          <a:bodyPr/>
          <a:lstStyle/>
          <a:p>
            <a:endParaRPr lang="en-US"/>
          </a:p>
        </p:txBody>
      </p:sp>
      <p:sp>
        <p:nvSpPr>
          <p:cNvPr id="16" name="Text Placeholder 15"/>
          <p:cNvSpPr>
            <a:spLocks noGrp="1"/>
          </p:cNvSpPr>
          <p:nvPr>
            <p:ph type="body" sz="quarter" idx="14" hasCustomPrompt="1"/>
          </p:nvPr>
        </p:nvSpPr>
        <p:spPr>
          <a:xfrm>
            <a:off x="3386138" y="2917825"/>
            <a:ext cx="5922962" cy="2022475"/>
          </a:xfrm>
        </p:spPr>
        <p:txBody>
          <a:bodyPr anchor="ctr">
            <a:normAutofit/>
          </a:bodyPr>
          <a:lstStyle>
            <a:lvl1pPr marL="0" indent="0" algn="ctr">
              <a:buNone/>
              <a:defRPr sz="4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4126" y="88177"/>
            <a:ext cx="4463748" cy="2142599"/>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3256038"/>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16526" y="240577"/>
            <a:ext cx="4463748" cy="2142599"/>
          </a:xfrm>
          <a:prstGeom prst="rect">
            <a:avLst/>
          </a:prstGeom>
        </p:spPr>
      </p:pic>
    </p:spTree>
    <p:extLst>
      <p:ext uri="{BB962C8B-B14F-4D97-AF65-F5344CB8AC3E}">
        <p14:creationId xmlns:p14="http://schemas.microsoft.com/office/powerpoint/2010/main" val="4160334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F2F9BBC-A468-4A76-B328-F125C51F0014}" type="datetime1">
              <a:rPr lang="en-US" smtClean="0"/>
              <a:t>6/4/2024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642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B96DAE68-F0E8-4EC7-AE1E-4D722B038C7B}" type="datetime1">
              <a:rPr lang="en-US" smtClean="0"/>
              <a:t>6/4/2024</a:t>
            </a:fld>
            <a:endParaRPr lang="en-US"/>
          </a:p>
        </p:txBody>
      </p:sp>
    </p:spTree>
    <p:extLst>
      <p:ext uri="{BB962C8B-B14F-4D97-AF65-F5344CB8AC3E}">
        <p14:creationId xmlns:p14="http://schemas.microsoft.com/office/powerpoint/2010/main" val="116698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5C1672-6165-4D50-9A0C-6659923125E6}" type="datetime1">
              <a:rPr lang="en-US" smtClean="0"/>
              <a:pPr/>
              <a:t>6/3/2024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271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CE36BEB-C825-4FFE-9CEC-48B97B336D1B}" type="datetime1">
              <a:rPr lang="en-US" smtClean="0"/>
              <a:t>6/4/2024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1657592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C661201-75FB-40CB-9355-15CEABAA2871}" type="datetime1">
              <a:rPr lang="en-US" smtClean="0"/>
              <a:t>6/4/2024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342570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720DF151-32DB-4305-B575-6C0715BA51EC}" type="datetime1">
              <a:rPr lang="en-US" smtClean="0"/>
              <a:pPr/>
              <a:t>6/3/2024</a:t>
            </a:fld>
            <a:endParaRPr lang="en-US"/>
          </a:p>
        </p:txBody>
      </p:sp>
    </p:spTree>
    <p:extLst>
      <p:ext uri="{BB962C8B-B14F-4D97-AF65-F5344CB8AC3E}">
        <p14:creationId xmlns:p14="http://schemas.microsoft.com/office/powerpoint/2010/main" val="147992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6ABADBD-4B69-4AAF-B639-B2D3C9658AF0}" type="datetime1">
              <a:rPr lang="en-US" smtClean="0"/>
              <a:pPr/>
              <a:t>6/3/2024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2462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F2BD195-D07C-4D25-8561-C1BC703B20BF}" type="datetime1">
              <a:rPr lang="en-US" smtClean="0"/>
              <a:pPr/>
              <a:t>6/3/2024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68785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1" name="Title Text"/>
          <p:cNvSpPr txBox="1">
            <a:spLocks noGrp="1"/>
          </p:cNvSpPr>
          <p:nvPr>
            <p:ph type="title"/>
          </p:nvPr>
        </p:nvSpPr>
        <p:spPr>
          <a:prstGeom prst="rect">
            <a:avLst/>
          </a:prstGeom>
        </p:spPr>
        <p:txBody>
          <a:bodyPr/>
          <a:lstStyle/>
          <a:p>
            <a:r>
              <a:t>Title Text</a:t>
            </a:r>
          </a:p>
        </p:txBody>
      </p:sp>
      <p:sp>
        <p:nvSpPr>
          <p:cNvPr id="1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64671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14170"/>
            <a:ext cx="9144000" cy="164737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4361544"/>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320CE03-D7EA-40B3-B004-856418A2BEF7}" type="datetime1">
              <a:rPr lang="en-US" smtClean="0"/>
              <a:t>6/3/2024</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256038"/>
          </a:xfrm>
          <a:prstGeom prst="rect">
            <a:avLst/>
          </a:prstGeom>
        </p:spPr>
      </p:pic>
    </p:spTree>
    <p:extLst>
      <p:ext uri="{BB962C8B-B14F-4D97-AF65-F5344CB8AC3E}">
        <p14:creationId xmlns:p14="http://schemas.microsoft.com/office/powerpoint/2010/main" val="3508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61219"/>
            <a:ext cx="10515600" cy="1129469"/>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CCC9F39-01F4-466D-A566-1AFD8B67C78C}" type="datetime1">
              <a:rPr lang="en-US" smtClean="0"/>
              <a:t>6/3/2024</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7" name="Picture 6" descr="Blue_Gradient_bar_ar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 y="0"/>
            <a:ext cx="12197701" cy="512369"/>
          </a:xfrm>
          <a:prstGeom prst="rect">
            <a:avLst/>
          </a:prstGeom>
        </p:spPr>
      </p:pic>
    </p:spTree>
    <p:extLst>
      <p:ext uri="{BB962C8B-B14F-4D97-AF65-F5344CB8AC3E}">
        <p14:creationId xmlns:p14="http://schemas.microsoft.com/office/powerpoint/2010/main" val="188550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D5A1-6284-4663-8918-315DE707DAEE}" type="datetime1">
              <a:rPr lang="en-US" smtClean="0"/>
              <a:t>6/3/2024</a:t>
            </a:fld>
            <a:endParaRPr lang="en-US"/>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D455F-700D-BA4B-B3F6-B4E03929F5E0}" type="slidenum">
              <a:rPr lang="en-US" smtClean="0"/>
              <a:t>‹#›</a:t>
            </a:fld>
            <a:endParaRPr lang="en-US"/>
          </a:p>
        </p:txBody>
      </p:sp>
    </p:spTree>
    <p:extLst>
      <p:ext uri="{BB962C8B-B14F-4D97-AF65-F5344CB8AC3E}">
        <p14:creationId xmlns:p14="http://schemas.microsoft.com/office/powerpoint/2010/main" val="3429499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61" r:id="rId5"/>
    <p:sldLayoutId id="2147483662" r:id="rId6"/>
    <p:sldLayoutId id="214748366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91755"/>
            <a:ext cx="10515600" cy="1209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86819"/>
            <a:ext cx="10515600" cy="39901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D5F240D-5685-4BB5-BF6B-C3F64BABF0EB}" type="datetime1">
              <a:rPr lang="en-US" smtClean="0"/>
              <a:t>6/3/2024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Tree>
    <p:extLst>
      <p:ext uri="{BB962C8B-B14F-4D97-AF65-F5344CB8AC3E}">
        <p14:creationId xmlns:p14="http://schemas.microsoft.com/office/powerpoint/2010/main" val="1328118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663" r:id="rId3"/>
    <p:sldLayoutId id="2147483709" r:id="rId4"/>
    <p:sldLayoutId id="2147483665" r:id="rId5"/>
    <p:sldLayoutId id="2147483666" r:id="rId6"/>
    <p:sldLayoutId id="2147483667" r:id="rId7"/>
    <p:sldLayoutId id="2147483668" r:id="rId8"/>
    <p:sldLayoutId id="2147483713" r:id="rId9"/>
    <p:sldLayoutId id="2147483714" r:id="rId10"/>
    <p:sldLayoutId id="2147483715" r:id="rId11"/>
    <p:sldLayoutId id="214748371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91755"/>
            <a:ext cx="10515600" cy="1209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86819"/>
            <a:ext cx="10515600" cy="39901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D5F240D-5685-4BB5-BF6B-C3F64BABF0EB}" type="datetime1">
              <a:rPr lang="en-US" smtClean="0"/>
              <a:t>6/4/2024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Tree>
    <p:extLst>
      <p:ext uri="{BB962C8B-B14F-4D97-AF65-F5344CB8AC3E}">
        <p14:creationId xmlns:p14="http://schemas.microsoft.com/office/powerpoint/2010/main" val="14177779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EDC038-FD99-4ABA-B145-85784C796D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1810" y="0"/>
            <a:ext cx="6850190" cy="6858000"/>
          </a:xfrm>
          <a:prstGeom prst="rect">
            <a:avLst/>
          </a:prstGeom>
        </p:spPr>
      </p:pic>
      <p:sp>
        <p:nvSpPr>
          <p:cNvPr id="2" name="Title 1">
            <a:extLst>
              <a:ext uri="{FF2B5EF4-FFF2-40B4-BE49-F238E27FC236}">
                <a16:creationId xmlns:a16="http://schemas.microsoft.com/office/drawing/2014/main" id="{1029D9BC-B5B8-441F-B01C-DEF6A5370114}"/>
              </a:ext>
            </a:extLst>
          </p:cNvPr>
          <p:cNvSpPr>
            <a:spLocks noGrp="1"/>
          </p:cNvSpPr>
          <p:nvPr>
            <p:ph type="ctrTitle"/>
          </p:nvPr>
        </p:nvSpPr>
        <p:spPr>
          <a:xfrm>
            <a:off x="122227" y="2349796"/>
            <a:ext cx="4962296" cy="1658136"/>
          </a:xfrm>
        </p:spPr>
        <p:txBody>
          <a:bodyPr anchor="b">
            <a:normAutofit/>
          </a:bodyPr>
          <a:lstStyle/>
          <a:p>
            <a:r>
              <a:rPr lang="en-US" sz="3600" b="1" dirty="0">
                <a:latin typeface="Montserrat"/>
                <a:cs typeface="Arial"/>
              </a:rPr>
              <a:t>Foundations of SCSEP</a:t>
            </a:r>
            <a:endParaRPr lang="en-US" sz="3600" b="1" dirty="0">
              <a:latin typeface="Montserrat" panose="00000500000000000000" pitchFamily="2" charset="0"/>
            </a:endParaRPr>
          </a:p>
        </p:txBody>
      </p:sp>
      <p:sp>
        <p:nvSpPr>
          <p:cNvPr id="3" name="Subtitle 2">
            <a:extLst>
              <a:ext uri="{FF2B5EF4-FFF2-40B4-BE49-F238E27FC236}">
                <a16:creationId xmlns:a16="http://schemas.microsoft.com/office/drawing/2014/main" id="{4166DB95-C514-4D69-8520-A3AEC6405A6B}"/>
              </a:ext>
            </a:extLst>
          </p:cNvPr>
          <p:cNvSpPr>
            <a:spLocks noGrp="1"/>
          </p:cNvSpPr>
          <p:nvPr>
            <p:ph type="subTitle" idx="1"/>
          </p:nvPr>
        </p:nvSpPr>
        <p:spPr>
          <a:xfrm>
            <a:off x="0" y="4259158"/>
            <a:ext cx="5352837" cy="1818167"/>
          </a:xfrm>
        </p:spPr>
        <p:txBody>
          <a:bodyPr vert="horz" lIns="91440" tIns="45720" rIns="91440" bIns="45720" rtlCol="0" anchor="t">
            <a:noAutofit/>
          </a:bodyPr>
          <a:lstStyle/>
          <a:p>
            <a:r>
              <a:rPr lang="en-US" dirty="0">
                <a:latin typeface="Montserrat Medium" panose="00000600000000000000" pitchFamily="50" charset="0"/>
              </a:rPr>
              <a:t>PY2023 New Project Directors Training</a:t>
            </a:r>
          </a:p>
          <a:p>
            <a:r>
              <a:rPr lang="en-US" dirty="0">
                <a:latin typeface="Montserrat Medium" panose="00000600000000000000" pitchFamily="50" charset="0"/>
              </a:rPr>
              <a:t>June 4, 2024</a:t>
            </a:r>
          </a:p>
          <a:p>
            <a:endParaRPr lang="en-US" dirty="0">
              <a:latin typeface="Montserrat Medium"/>
              <a:cs typeface="Arial"/>
            </a:endParaRPr>
          </a:p>
          <a:p>
            <a:pPr>
              <a:lnSpc>
                <a:spcPct val="100000"/>
              </a:lnSpc>
              <a:spcBef>
                <a:spcPts val="0"/>
              </a:spcBef>
            </a:pPr>
            <a:r>
              <a:rPr lang="en-US" dirty="0">
                <a:latin typeface="Montserrat Medium"/>
                <a:cs typeface="Arial"/>
              </a:rPr>
              <a:t>Presented by: Alicia Black</a:t>
            </a:r>
            <a:endParaRPr lang="en-US" dirty="0"/>
          </a:p>
        </p:txBody>
      </p:sp>
      <p:pic>
        <p:nvPicPr>
          <p:cNvPr id="27" name="Picture 26">
            <a:extLst>
              <a:ext uri="{FF2B5EF4-FFF2-40B4-BE49-F238E27FC236}">
                <a16:creationId xmlns:a16="http://schemas.microsoft.com/office/drawing/2014/main" id="{23E7ACA7-EB57-4069-AE58-DE6F64CE449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98073" y="206907"/>
            <a:ext cx="4331049" cy="866209"/>
          </a:xfrm>
          <a:prstGeom prst="rect">
            <a:avLst/>
          </a:prstGeom>
        </p:spPr>
      </p:pic>
    </p:spTree>
    <p:extLst>
      <p:ext uri="{BB962C8B-B14F-4D97-AF65-F5344CB8AC3E}">
        <p14:creationId xmlns:p14="http://schemas.microsoft.com/office/powerpoint/2010/main" val="336488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645065" y="1463040"/>
            <a:ext cx="3796306" cy="2690949"/>
          </a:xfrm>
        </p:spPr>
        <p:txBody>
          <a:bodyPr vert="horz" lIns="91440" tIns="45720" rIns="91440" bIns="45720" rtlCol="0" anchor="t">
            <a:normAutofit fontScale="90000"/>
          </a:bodyPr>
          <a:lstStyle/>
          <a:p>
            <a:r>
              <a:rPr lang="en-US" sz="4800" b="1" kern="1200" dirty="0">
                <a:solidFill>
                  <a:schemeClr val="tx1"/>
                </a:solidFill>
                <a:latin typeface="Montserrat" panose="00000500000000000000" pitchFamily="2" charset="0"/>
                <a:cs typeface="+mj-cs"/>
              </a:rPr>
              <a:t>Community Service Assignment (CSA)</a:t>
            </a: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31239"/>
            <a:ext cx="5542387" cy="430044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200" dirty="0"/>
          </a:p>
        </p:txBody>
      </p:sp>
      <p:sp>
        <p:nvSpPr>
          <p:cNvPr id="5" name="TextBox 4">
            <a:extLst>
              <a:ext uri="{FF2B5EF4-FFF2-40B4-BE49-F238E27FC236}">
                <a16:creationId xmlns:a16="http://schemas.microsoft.com/office/drawing/2014/main" id="{96741089-7A22-59AD-1C8F-DD3C8F18C176}"/>
              </a:ext>
            </a:extLst>
          </p:cNvPr>
          <p:cNvSpPr txBox="1"/>
          <p:nvPr/>
        </p:nvSpPr>
        <p:spPr>
          <a:xfrm>
            <a:off x="5338356" y="1145296"/>
            <a:ext cx="6096000" cy="4154984"/>
          </a:xfrm>
          <a:prstGeom prst="rect">
            <a:avLst/>
          </a:prstGeom>
          <a:noFill/>
        </p:spPr>
        <p:txBody>
          <a:bodyPr wrap="square">
            <a:spAutoFit/>
          </a:bodyPr>
          <a:lstStyle/>
          <a:p>
            <a:r>
              <a:rPr lang="en-US" sz="2400" dirty="0">
                <a:latin typeface="Montserrat" panose="00000500000000000000" pitchFamily="2" charset="0"/>
              </a:rPr>
              <a:t>Part-time, temporary training at Host Agencies paid with grant funds through which enrolled job seekers are engaged in community service and receive work experience and job skills that can lead to unsubsidized employment. </a:t>
            </a:r>
          </a:p>
          <a:p>
            <a:endParaRPr lang="en-US" sz="2400" dirty="0">
              <a:latin typeface="Montserrat" panose="00000500000000000000" pitchFamily="2" charset="0"/>
            </a:endParaRPr>
          </a:p>
          <a:p>
            <a:r>
              <a:rPr lang="en-US" sz="2400" dirty="0">
                <a:latin typeface="Montserrat" panose="00000500000000000000" pitchFamily="2" charset="0"/>
              </a:rPr>
              <a:t>Each job seeker must have a written CSA description associated with their training. </a:t>
            </a:r>
          </a:p>
        </p:txBody>
      </p:sp>
    </p:spTree>
    <p:extLst>
      <p:ext uri="{BB962C8B-B14F-4D97-AF65-F5344CB8AC3E}">
        <p14:creationId xmlns:p14="http://schemas.microsoft.com/office/powerpoint/2010/main" val="296509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645065" y="1463040"/>
            <a:ext cx="3796306" cy="2690949"/>
          </a:xfrm>
        </p:spPr>
        <p:txBody>
          <a:bodyPr vert="horz" lIns="91440" tIns="45720" rIns="91440" bIns="45720" rtlCol="0" anchor="t">
            <a:normAutofit/>
          </a:bodyPr>
          <a:lstStyle/>
          <a:p>
            <a:r>
              <a:rPr lang="en-US" sz="4800" b="1" kern="1200" dirty="0">
                <a:solidFill>
                  <a:schemeClr val="tx1"/>
                </a:solidFill>
                <a:latin typeface="Montserrat" panose="00000500000000000000" pitchFamily="2" charset="0"/>
                <a:cs typeface="+mj-cs"/>
              </a:rPr>
              <a:t>Data Validation (DV)</a:t>
            </a: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31239"/>
            <a:ext cx="5542387" cy="4300447"/>
          </a:xfrm>
          <a:prstGeom prst="rect">
            <a:avLst/>
          </a:prstGeom>
        </p:spPr>
        <p:txBody>
          <a:bodyPr vert="horz" lIns="91440" tIns="45720" rIns="91440" bIns="45720" rtlCol="0" anchor="t">
            <a:normAutofit lnSpcReduction="10000"/>
          </a:bodyPr>
          <a:lstStyle/>
          <a:p>
            <a:pPr>
              <a:lnSpc>
                <a:spcPct val="90000"/>
              </a:lnSpc>
              <a:spcAft>
                <a:spcPts val="600"/>
              </a:spcAft>
            </a:pPr>
            <a:r>
              <a:rPr lang="en-US" sz="2400" dirty="0">
                <a:latin typeface="Montserrat" panose="00000500000000000000" pitchFamily="2" charset="0"/>
              </a:rPr>
              <a:t>An annual Department of Labor compliance activity that requires grantees to collect a sample of records from subgrantees and review them for accuracy – grantees must review the samples to determine whether sufficient documentation was obtained and entered in GPMS at the time of enrollment to establish program eligibility and whether required activities took place and were recorded in GPMS during a job seeker’s time on the program. </a:t>
            </a: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93425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423948" y="1463040"/>
            <a:ext cx="4017423" cy="2690949"/>
          </a:xfrm>
        </p:spPr>
        <p:txBody>
          <a:bodyPr vert="horz" lIns="91440" tIns="45720" rIns="91440" bIns="45720" rtlCol="0" anchor="t">
            <a:normAutofit/>
          </a:bodyPr>
          <a:lstStyle/>
          <a:p>
            <a:r>
              <a:rPr lang="en-US" sz="4800" b="1" kern="1200" dirty="0">
                <a:solidFill>
                  <a:schemeClr val="tx1"/>
                </a:solidFill>
                <a:latin typeface="Montserrat" panose="00000500000000000000" pitchFamily="2" charset="0"/>
                <a:cs typeface="+mj-cs"/>
              </a:rPr>
              <a:t>Equitable Distribution (ED)</a:t>
            </a: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31239"/>
            <a:ext cx="5542387" cy="4709161"/>
          </a:xfrm>
          <a:prstGeom prst="rect">
            <a:avLst/>
          </a:prstGeom>
        </p:spPr>
        <p:txBody>
          <a:bodyPr vert="horz" lIns="91440" tIns="45720" rIns="91440" bIns="45720" rtlCol="0" anchor="t">
            <a:normAutofit/>
          </a:bodyPr>
          <a:lstStyle/>
          <a:p>
            <a:pPr>
              <a:lnSpc>
                <a:spcPct val="90000"/>
              </a:lnSpc>
              <a:spcAft>
                <a:spcPts val="600"/>
              </a:spcAft>
            </a:pPr>
            <a:r>
              <a:rPr lang="en-US" sz="2000" dirty="0">
                <a:latin typeface="Montserrat" panose="00000500000000000000" pitchFamily="2" charset="0"/>
              </a:rPr>
              <a:t>The DOL allocates Authorized and Modified Positions to grantees in this annual process. DOL uses a mathematical formula derived from census data, which lists the number of expected SCSEP positions in each jurisdiction – typically a county or incorporated city – based on the demographics of that jurisdiction against federal appropriations for each year. </a:t>
            </a:r>
          </a:p>
          <a:p>
            <a:pPr>
              <a:lnSpc>
                <a:spcPct val="90000"/>
              </a:lnSpc>
              <a:spcAft>
                <a:spcPts val="600"/>
              </a:spcAft>
            </a:pPr>
            <a:endParaRPr lang="en-US" sz="2000" dirty="0">
              <a:latin typeface="Montserrat" panose="00000500000000000000" pitchFamily="2" charset="0"/>
            </a:endParaRPr>
          </a:p>
          <a:p>
            <a:pPr>
              <a:lnSpc>
                <a:spcPct val="90000"/>
              </a:lnSpc>
              <a:spcAft>
                <a:spcPts val="600"/>
              </a:spcAft>
            </a:pPr>
            <a:r>
              <a:rPr lang="en-US" sz="2000" dirty="0">
                <a:latin typeface="Montserrat" panose="00000500000000000000" pitchFamily="2" charset="0"/>
              </a:rPr>
              <a:t>The resulting number is provided to subgrantees as their Authorized or Modified Position level that should guide enrollment activity in each county served.</a:t>
            </a: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59102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423948" y="1463040"/>
            <a:ext cx="4017423" cy="2690949"/>
          </a:xfrm>
        </p:spPr>
        <p:txBody>
          <a:bodyPr vert="horz" lIns="91440" tIns="45720" rIns="91440" bIns="45720" rtlCol="0" anchor="t">
            <a:normAutofit/>
          </a:bodyPr>
          <a:lstStyle/>
          <a:p>
            <a:r>
              <a:rPr lang="en-US" sz="3200" b="1" dirty="0">
                <a:latin typeface="Montserrat" panose="00000500000000000000" pitchFamily="2" charset="0"/>
              </a:rPr>
              <a:t>Grantee Performance Management System (GPMS)</a:t>
            </a:r>
            <a:br>
              <a:rPr lang="en-US" sz="3200" b="1" dirty="0">
                <a:latin typeface="Montserrat" panose="00000500000000000000" pitchFamily="2" charset="0"/>
              </a:rPr>
            </a:br>
            <a:endParaRPr lang="en-US" sz="3200" b="1" kern="1200" dirty="0">
              <a:solidFill>
                <a:schemeClr val="tx1"/>
              </a:solidFill>
              <a:latin typeface="Montserrat" panose="00000500000000000000" pitchFamily="2" charset="0"/>
              <a:cs typeface="+mj-cs"/>
            </a:endParaRP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31239"/>
            <a:ext cx="5542387" cy="4300447"/>
          </a:xfrm>
          <a:prstGeom prst="rect">
            <a:avLst/>
          </a:prstGeom>
        </p:spPr>
        <p:txBody>
          <a:bodyPr vert="horz" lIns="91440" tIns="45720" rIns="91440" bIns="45720" rtlCol="0" anchor="t">
            <a:normAutofit/>
          </a:bodyPr>
          <a:lstStyle/>
          <a:p>
            <a:pPr>
              <a:lnSpc>
                <a:spcPct val="90000"/>
              </a:lnSpc>
              <a:spcAft>
                <a:spcPts val="600"/>
              </a:spcAft>
            </a:pPr>
            <a:r>
              <a:rPr lang="en-US" sz="2800" dirty="0">
                <a:latin typeface="Montserrat" panose="00000500000000000000" pitchFamily="2" charset="0"/>
              </a:rPr>
              <a:t>The DOL Case Management System where all job seeker data is entered. Replaced former system, SPARQ, in July of 2022. </a:t>
            </a: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6114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423948" y="1463040"/>
            <a:ext cx="4017423" cy="2690949"/>
          </a:xfrm>
        </p:spPr>
        <p:txBody>
          <a:bodyPr vert="horz" lIns="91440" tIns="45720" rIns="91440" bIns="45720" rtlCol="0" anchor="t">
            <a:normAutofit/>
          </a:bodyPr>
          <a:lstStyle/>
          <a:p>
            <a:r>
              <a:rPr lang="en-US" sz="3200" b="1" dirty="0">
                <a:latin typeface="Montserrat" panose="00000500000000000000" pitchFamily="2" charset="0"/>
              </a:rPr>
              <a:t>Host Agency (HA)</a:t>
            </a:r>
            <a:endParaRPr lang="en-US" sz="3200" b="1" kern="1200" dirty="0">
              <a:solidFill>
                <a:schemeClr val="tx1"/>
              </a:solidFill>
              <a:latin typeface="Montserrat" panose="00000500000000000000" pitchFamily="2" charset="0"/>
              <a:cs typeface="+mj-cs"/>
            </a:endParaRP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31239"/>
            <a:ext cx="5542387" cy="4300447"/>
          </a:xfrm>
          <a:prstGeom prst="rect">
            <a:avLst/>
          </a:prstGeom>
        </p:spPr>
        <p:txBody>
          <a:bodyPr vert="horz" lIns="91440" tIns="45720" rIns="91440" bIns="45720" rtlCol="0" anchor="t">
            <a:normAutofit fontScale="92500"/>
          </a:bodyPr>
          <a:lstStyle/>
          <a:p>
            <a:endParaRPr lang="en-US" sz="2400" dirty="0">
              <a:latin typeface="Montserrat" panose="00000500000000000000" pitchFamily="2" charset="0"/>
            </a:endParaRPr>
          </a:p>
          <a:p>
            <a:r>
              <a:rPr lang="en-US" sz="2400" dirty="0">
                <a:latin typeface="Montserrat" panose="00000500000000000000" pitchFamily="2" charset="0"/>
              </a:rPr>
              <a:t>A non-partisan, non-profit or governmental organization that we partner with to provide community service training assignments for SCSEP job seekers. </a:t>
            </a:r>
          </a:p>
          <a:p>
            <a:endParaRPr lang="en-US" sz="2400" dirty="0">
              <a:latin typeface="Montserrat" panose="00000500000000000000" pitchFamily="2" charset="0"/>
            </a:endParaRPr>
          </a:p>
          <a:p>
            <a:r>
              <a:rPr lang="en-US" sz="2400" dirty="0">
                <a:latin typeface="Montserrat" panose="00000500000000000000" pitchFamily="2" charset="0"/>
              </a:rPr>
              <a:t>Organizations eligible to act as host agencies are public entities operated by non-profit agencies or units of government with 501(c)(3) designations.</a:t>
            </a:r>
          </a:p>
          <a:p>
            <a:pPr>
              <a:lnSpc>
                <a:spcPct val="90000"/>
              </a:lnSpc>
              <a:spcAft>
                <a:spcPts val="600"/>
              </a:spcAft>
            </a:pPr>
            <a:endParaRPr lang="en-US" sz="2200" dirty="0"/>
          </a:p>
        </p:txBody>
      </p:sp>
    </p:spTree>
    <p:extLst>
      <p:ext uri="{BB962C8B-B14F-4D97-AF65-F5344CB8AC3E}">
        <p14:creationId xmlns:p14="http://schemas.microsoft.com/office/powerpoint/2010/main" val="60249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423948" y="1463040"/>
            <a:ext cx="4017423" cy="2690949"/>
          </a:xfrm>
        </p:spPr>
        <p:txBody>
          <a:bodyPr vert="horz" lIns="91440" tIns="45720" rIns="91440" bIns="45720" rtlCol="0" anchor="t">
            <a:normAutofit/>
          </a:bodyPr>
          <a:lstStyle/>
          <a:p>
            <a:r>
              <a:rPr lang="en-US" sz="3200" b="1" kern="1200" dirty="0">
                <a:solidFill>
                  <a:schemeClr val="tx1"/>
                </a:solidFill>
                <a:latin typeface="Montserrat" panose="00000500000000000000" pitchFamily="2" charset="0"/>
                <a:cs typeface="+mj-cs"/>
              </a:rPr>
              <a:t>I</a:t>
            </a:r>
            <a:r>
              <a:rPr lang="en-US" sz="3200" b="1" dirty="0">
                <a:latin typeface="Montserrat" panose="00000500000000000000" pitchFamily="2" charset="0"/>
                <a:cs typeface="+mj-cs"/>
              </a:rPr>
              <a:t>ndividual Employment Plan (IEP)</a:t>
            </a:r>
            <a:endParaRPr lang="en-US" sz="3200" b="1" kern="1200" dirty="0">
              <a:solidFill>
                <a:schemeClr val="tx1"/>
              </a:solidFill>
              <a:latin typeface="Montserrat" panose="00000500000000000000" pitchFamily="2" charset="0"/>
              <a:cs typeface="+mj-cs"/>
            </a:endParaRP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31239"/>
            <a:ext cx="5542387" cy="4300447"/>
          </a:xfrm>
          <a:prstGeom prst="rect">
            <a:avLst/>
          </a:prstGeom>
        </p:spPr>
        <p:txBody>
          <a:bodyPr vert="horz" lIns="91440" tIns="45720" rIns="91440" bIns="45720" rtlCol="0" anchor="t">
            <a:normAutofit/>
          </a:bodyPr>
          <a:lstStyle/>
          <a:p>
            <a:pPr>
              <a:lnSpc>
                <a:spcPct val="90000"/>
              </a:lnSpc>
              <a:spcAft>
                <a:spcPts val="600"/>
              </a:spcAft>
            </a:pPr>
            <a:r>
              <a:rPr lang="en-US" dirty="0">
                <a:latin typeface="Montserrat" panose="00000500000000000000" pitchFamily="2" charset="0"/>
              </a:rPr>
              <a:t>An individualized plan for a SCSEP job seeker that is based on an assessment conducted by project staff. The IEP and subsequent updates are developed in collaboration with the job seeker. </a:t>
            </a:r>
          </a:p>
          <a:p>
            <a:pPr>
              <a:lnSpc>
                <a:spcPct val="90000"/>
              </a:lnSpc>
              <a:spcAft>
                <a:spcPts val="600"/>
              </a:spcAft>
            </a:pPr>
            <a:endParaRPr lang="en-US" dirty="0">
              <a:latin typeface="Montserrat" panose="00000500000000000000" pitchFamily="2" charset="0"/>
            </a:endParaRPr>
          </a:p>
          <a:p>
            <a:pPr>
              <a:lnSpc>
                <a:spcPct val="90000"/>
              </a:lnSpc>
              <a:spcAft>
                <a:spcPts val="600"/>
              </a:spcAft>
            </a:pPr>
            <a:r>
              <a:rPr lang="en-US" dirty="0">
                <a:latin typeface="Montserrat" panose="00000500000000000000" pitchFamily="2" charset="0"/>
              </a:rPr>
              <a:t>The first IEP must include an appropriate employment goal, objectives that lead to the goal, a timeline for the achievement of the objectives; and be jointly agreed upon with the job seeker. </a:t>
            </a:r>
          </a:p>
        </p:txBody>
      </p:sp>
    </p:spTree>
    <p:extLst>
      <p:ext uri="{BB962C8B-B14F-4D97-AF65-F5344CB8AC3E}">
        <p14:creationId xmlns:p14="http://schemas.microsoft.com/office/powerpoint/2010/main" val="2377407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423948" y="1463040"/>
            <a:ext cx="4017423" cy="2690949"/>
          </a:xfrm>
        </p:spPr>
        <p:txBody>
          <a:bodyPr vert="horz" lIns="91440" tIns="45720" rIns="91440" bIns="45720" rtlCol="0" anchor="t">
            <a:normAutofit/>
          </a:bodyPr>
          <a:lstStyle/>
          <a:p>
            <a:r>
              <a:rPr lang="en-US" sz="3200" b="1" kern="1200" dirty="0">
                <a:solidFill>
                  <a:schemeClr val="tx1"/>
                </a:solidFill>
                <a:latin typeface="Montserrat" panose="00000500000000000000" pitchFamily="2" charset="0"/>
                <a:cs typeface="+mj-cs"/>
              </a:rPr>
              <a:t>Individual Durational Limit (IDL)</a:t>
            </a: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21078"/>
            <a:ext cx="5542387" cy="4300447"/>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sz="2400" dirty="0">
                <a:latin typeface="Montserrat" panose="00000500000000000000" pitchFamily="2" charset="0"/>
              </a:rPr>
              <a:t>The maximum time period a participant may be enrolled in the Center’s SCSEP, which is 48 months/4 years. </a:t>
            </a:r>
          </a:p>
          <a:p>
            <a:pPr>
              <a:lnSpc>
                <a:spcPct val="90000"/>
              </a:lnSpc>
              <a:spcAft>
                <a:spcPts val="600"/>
              </a:spcAft>
            </a:pPr>
            <a:endParaRPr lang="en-US" sz="2400" dirty="0">
              <a:latin typeface="Montserrat" panose="00000500000000000000" pitchFamily="2" charset="0"/>
            </a:endParaRPr>
          </a:p>
          <a:p>
            <a:pPr>
              <a:lnSpc>
                <a:spcPct val="90000"/>
              </a:lnSpc>
              <a:spcAft>
                <a:spcPts val="600"/>
              </a:spcAft>
            </a:pPr>
            <a:r>
              <a:rPr lang="en-US" sz="2400" b="1" dirty="0">
                <a:latin typeface="Montserrat" panose="00000500000000000000" pitchFamily="2" charset="0"/>
              </a:rPr>
              <a:t>The Center does not provide IDL waivers or extensions. </a:t>
            </a:r>
          </a:p>
          <a:p>
            <a:pPr>
              <a:lnSpc>
                <a:spcPct val="90000"/>
              </a:lnSpc>
              <a:spcAft>
                <a:spcPts val="600"/>
              </a:spcAft>
            </a:pPr>
            <a:endParaRPr lang="en-US" sz="2400" dirty="0">
              <a:latin typeface="Montserrat" panose="00000500000000000000" pitchFamily="2" charset="0"/>
            </a:endParaRPr>
          </a:p>
          <a:p>
            <a:pPr>
              <a:lnSpc>
                <a:spcPct val="90000"/>
              </a:lnSpc>
              <a:spcAft>
                <a:spcPts val="600"/>
              </a:spcAft>
            </a:pPr>
            <a:r>
              <a:rPr lang="en-US" sz="2400" dirty="0">
                <a:latin typeface="Montserrat" panose="00000500000000000000" pitchFamily="2" charset="0"/>
              </a:rPr>
              <a:t>When a job seeker needs to be absent for more than three consecutive training days, they must be placed on a break in service to stop their Durational Limit clock. </a:t>
            </a:r>
          </a:p>
          <a:p>
            <a:pPr>
              <a:lnSpc>
                <a:spcPct val="90000"/>
              </a:lnSpc>
              <a:spcAft>
                <a:spcPts val="600"/>
              </a:spcAft>
            </a:pPr>
            <a:endParaRPr lang="en-US" dirty="0">
              <a:latin typeface="Montserrat" panose="00000500000000000000" pitchFamily="2" charset="0"/>
            </a:endParaRPr>
          </a:p>
        </p:txBody>
      </p:sp>
    </p:spTree>
    <p:extLst>
      <p:ext uri="{BB962C8B-B14F-4D97-AF65-F5344CB8AC3E}">
        <p14:creationId xmlns:p14="http://schemas.microsoft.com/office/powerpoint/2010/main" val="355683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423948" y="1463040"/>
            <a:ext cx="4017423" cy="2690949"/>
          </a:xfrm>
        </p:spPr>
        <p:txBody>
          <a:bodyPr vert="horz" lIns="91440" tIns="45720" rIns="91440" bIns="45720" rtlCol="0" anchor="t">
            <a:normAutofit/>
          </a:bodyPr>
          <a:lstStyle/>
          <a:p>
            <a:r>
              <a:rPr lang="en-US" sz="2800" b="1" dirty="0">
                <a:latin typeface="Montserrat" panose="00000500000000000000" pitchFamily="2" charset="0"/>
              </a:rPr>
              <a:t>On-the-Job Experience (OJE)</a:t>
            </a:r>
            <a:endParaRPr lang="en-US" sz="2800" b="1" kern="1200" dirty="0">
              <a:solidFill>
                <a:schemeClr val="tx1"/>
              </a:solidFill>
              <a:latin typeface="Montserrat" panose="00000500000000000000" pitchFamily="2" charset="0"/>
              <a:cs typeface="+mj-cs"/>
            </a:endParaRP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21078"/>
            <a:ext cx="5542387" cy="4300447"/>
          </a:xfrm>
          <a:prstGeom prst="rect">
            <a:avLst/>
          </a:prstGeom>
        </p:spPr>
        <p:txBody>
          <a:bodyPr vert="horz" lIns="91440" tIns="45720" rIns="91440" bIns="45720" rtlCol="0" anchor="t">
            <a:normAutofit/>
          </a:bodyPr>
          <a:lstStyle/>
          <a:p>
            <a:pPr>
              <a:lnSpc>
                <a:spcPct val="90000"/>
              </a:lnSpc>
              <a:spcAft>
                <a:spcPts val="600"/>
              </a:spcAft>
            </a:pPr>
            <a:r>
              <a:rPr lang="en-US" sz="2400" dirty="0">
                <a:latin typeface="Montserrat" panose="00000500000000000000" pitchFamily="2" charset="0"/>
              </a:rPr>
              <a:t>A specialized provision of Community Service Assignments that allows SCSEP to contract with for profit agencies with the ultimate goal of the agency hiring the job seeker after an established training period. </a:t>
            </a:r>
          </a:p>
        </p:txBody>
      </p:sp>
    </p:spTree>
    <p:extLst>
      <p:ext uri="{BB962C8B-B14F-4D97-AF65-F5344CB8AC3E}">
        <p14:creationId xmlns:p14="http://schemas.microsoft.com/office/powerpoint/2010/main" val="497022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423948" y="1463040"/>
            <a:ext cx="4017423" cy="2690949"/>
          </a:xfrm>
        </p:spPr>
        <p:txBody>
          <a:bodyPr vert="horz" lIns="91440" tIns="45720" rIns="91440" bIns="45720" rtlCol="0" anchor="t">
            <a:normAutofit/>
          </a:bodyPr>
          <a:lstStyle/>
          <a:p>
            <a:r>
              <a:rPr lang="en-US" sz="2800" b="1" dirty="0">
                <a:latin typeface="Montserrat" panose="00000500000000000000" pitchFamily="2" charset="0"/>
              </a:rPr>
              <a:t>Participant Wages and Fringe Benefits (PWFB)</a:t>
            </a:r>
            <a:endParaRPr lang="en-US" sz="2800" b="1" kern="1200" dirty="0">
              <a:solidFill>
                <a:schemeClr val="tx1"/>
              </a:solidFill>
              <a:latin typeface="Montserrat" panose="00000500000000000000" pitchFamily="2" charset="0"/>
              <a:cs typeface="+mj-cs"/>
            </a:endParaRP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21078"/>
            <a:ext cx="5542387" cy="4300447"/>
          </a:xfrm>
          <a:prstGeom prst="rect">
            <a:avLst/>
          </a:prstGeom>
        </p:spPr>
        <p:txBody>
          <a:bodyPr vert="horz" lIns="91440" tIns="45720" rIns="91440" bIns="45720" rtlCol="0" anchor="t">
            <a:normAutofit/>
          </a:bodyPr>
          <a:lstStyle/>
          <a:p>
            <a:pPr>
              <a:lnSpc>
                <a:spcPct val="90000"/>
              </a:lnSpc>
              <a:spcAft>
                <a:spcPts val="600"/>
              </a:spcAft>
            </a:pPr>
            <a:r>
              <a:rPr lang="en-US" sz="1600" dirty="0">
                <a:latin typeface="Montserrat" panose="00000500000000000000" pitchFamily="2" charset="0"/>
              </a:rPr>
              <a:t>Both the Older Americans Act and the Code of Federal Regulations that govern SCSEP (20 CFR Part 641) state the requirement that 75 percent of SCSEP funds made available through a grant must be used to pay for the wages and fringe benefits of job seekers training under SCSEP projects.</a:t>
            </a:r>
          </a:p>
          <a:p>
            <a:pPr>
              <a:lnSpc>
                <a:spcPct val="90000"/>
              </a:lnSpc>
              <a:spcAft>
                <a:spcPts val="600"/>
              </a:spcAft>
            </a:pPr>
            <a:endParaRPr lang="en-US" sz="2400" dirty="0">
              <a:latin typeface="Montserrat" panose="00000500000000000000" pitchFamily="2" charset="0"/>
            </a:endParaRPr>
          </a:p>
        </p:txBody>
      </p:sp>
    </p:spTree>
    <p:extLst>
      <p:ext uri="{BB962C8B-B14F-4D97-AF65-F5344CB8AC3E}">
        <p14:creationId xmlns:p14="http://schemas.microsoft.com/office/powerpoint/2010/main" val="27175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423948" y="1463040"/>
            <a:ext cx="4017423" cy="2690949"/>
          </a:xfrm>
        </p:spPr>
        <p:txBody>
          <a:bodyPr vert="horz" lIns="91440" tIns="45720" rIns="91440" bIns="45720" rtlCol="0" anchor="t">
            <a:normAutofit/>
          </a:bodyPr>
          <a:lstStyle/>
          <a:p>
            <a:r>
              <a:rPr lang="en-US" sz="2800" b="1" dirty="0">
                <a:latin typeface="Montserrat" panose="00000500000000000000" pitchFamily="2" charset="0"/>
              </a:rPr>
              <a:t>Unsubsidized Employment (UE)</a:t>
            </a:r>
            <a:endParaRPr lang="en-US" sz="2800" b="1" kern="1200" dirty="0">
              <a:solidFill>
                <a:schemeClr val="tx1"/>
              </a:solidFill>
              <a:latin typeface="Montserrat" panose="00000500000000000000" pitchFamily="2" charset="0"/>
              <a:cs typeface="+mj-cs"/>
            </a:endParaRP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21078"/>
            <a:ext cx="5542387" cy="4300447"/>
          </a:xfrm>
          <a:prstGeom prst="rect">
            <a:avLst/>
          </a:prstGeom>
        </p:spPr>
        <p:txBody>
          <a:bodyPr vert="horz" lIns="91440" tIns="45720" rIns="91440" bIns="45720" rtlCol="0" anchor="t">
            <a:normAutofit/>
          </a:bodyPr>
          <a:lstStyle/>
          <a:p>
            <a:pPr>
              <a:lnSpc>
                <a:spcPct val="90000"/>
              </a:lnSpc>
              <a:spcAft>
                <a:spcPts val="600"/>
              </a:spcAft>
            </a:pPr>
            <a:r>
              <a:rPr lang="en-US" sz="3200" dirty="0">
                <a:latin typeface="Montserrat" panose="00000500000000000000" pitchFamily="2" charset="0"/>
              </a:rPr>
              <a:t>The ultimate goal of SCSEP which entails job seekers exiting the program for placement in unsubsidized, or regular, jobs. You may also hear UE referenced as a livable wage job. </a:t>
            </a:r>
          </a:p>
        </p:txBody>
      </p:sp>
    </p:spTree>
    <p:extLst>
      <p:ext uri="{BB962C8B-B14F-4D97-AF65-F5344CB8AC3E}">
        <p14:creationId xmlns:p14="http://schemas.microsoft.com/office/powerpoint/2010/main" val="327038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98AF1A-1828-C361-3775-6B9081A7151D}"/>
              </a:ext>
            </a:extLst>
          </p:cNvPr>
          <p:cNvPicPr>
            <a:picLocks noChangeAspect="1"/>
          </p:cNvPicPr>
          <p:nvPr/>
        </p:nvPicPr>
        <p:blipFill rotWithShape="1">
          <a:blip r:embed="rId2">
            <a:duotone>
              <a:prstClr val="black"/>
              <a:srgbClr val="E7E6E6">
                <a:tint val="45000"/>
                <a:satMod val="400000"/>
              </a:srgbClr>
            </a:duotone>
            <a:alphaModFix amt="25000"/>
          </a:blip>
          <a:srcRect t="3919" b="19289"/>
          <a:stretch/>
        </p:blipFill>
        <p:spPr>
          <a:xfrm>
            <a:off x="20" y="-85051"/>
            <a:ext cx="12191980" cy="6857990"/>
          </a:xfrm>
          <a:prstGeom prst="rect">
            <a:avLst/>
          </a:prstGeom>
          <a:solidFill>
            <a:schemeClr val="tx1"/>
          </a:solidFill>
        </p:spPr>
      </p:pic>
      <p:sp>
        <p:nvSpPr>
          <p:cNvPr id="2" name="Title 1">
            <a:extLst>
              <a:ext uri="{FF2B5EF4-FFF2-40B4-BE49-F238E27FC236}">
                <a16:creationId xmlns:a16="http://schemas.microsoft.com/office/drawing/2014/main" id="{98FE63B3-491A-A38F-85CF-47E8AFFC760F}"/>
              </a:ext>
            </a:extLst>
          </p:cNvPr>
          <p:cNvSpPr>
            <a:spLocks noGrp="1"/>
          </p:cNvSpPr>
          <p:nvPr>
            <p:ph type="title"/>
          </p:nvPr>
        </p:nvSpPr>
        <p:spPr/>
        <p:txBody>
          <a:bodyPr>
            <a:normAutofit/>
          </a:bodyPr>
          <a:lstStyle/>
          <a:p>
            <a:pPr algn="ctr"/>
            <a:r>
              <a:rPr lang="en-US" b="1" dirty="0">
                <a:solidFill>
                  <a:schemeClr val="accent1">
                    <a:lumMod val="50000"/>
                  </a:schemeClr>
                </a:solidFill>
                <a:latin typeface="Montserrat"/>
                <a:cs typeface="Arial"/>
              </a:rPr>
              <a:t>This training will cover…</a:t>
            </a:r>
            <a:endParaRPr lang="en-US" b="1" dirty="0">
              <a:solidFill>
                <a:schemeClr val="accent1">
                  <a:lumMod val="50000"/>
                </a:schemeClr>
              </a:solidFill>
              <a:latin typeface="Montserrat"/>
            </a:endParaRPr>
          </a:p>
        </p:txBody>
      </p:sp>
      <p:graphicFrame>
        <p:nvGraphicFramePr>
          <p:cNvPr id="5" name="Content Placeholder 2">
            <a:extLst>
              <a:ext uri="{FF2B5EF4-FFF2-40B4-BE49-F238E27FC236}">
                <a16:creationId xmlns:a16="http://schemas.microsoft.com/office/drawing/2014/main" id="{71945EA5-8161-55A7-F345-4BC0D779187F}"/>
              </a:ext>
            </a:extLst>
          </p:cNvPr>
          <p:cNvGraphicFramePr>
            <a:graphicFrameLocks noGrp="1"/>
          </p:cNvGraphicFramePr>
          <p:nvPr>
            <p:ph idx="1"/>
            <p:extLst>
              <p:ext uri="{D42A27DB-BD31-4B8C-83A1-F6EECF244321}">
                <p14:modId xmlns:p14="http://schemas.microsoft.com/office/powerpoint/2010/main" val="17459967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2A8AECB-D6B2-42D1-1345-F024C5DFCE14}"/>
              </a:ext>
            </a:extLst>
          </p:cNvPr>
          <p:cNvSpPr txBox="1"/>
          <p:nvPr/>
        </p:nvSpPr>
        <p:spPr>
          <a:xfrm>
            <a:off x="6438880" y="4429448"/>
            <a:ext cx="3014163" cy="1846659"/>
          </a:xfrm>
          <a:prstGeom prst="rect">
            <a:avLst/>
          </a:prstGeom>
          <a:noFill/>
        </p:spPr>
        <p:txBody>
          <a:bodyPr wrap="square" rtlCol="0">
            <a:spAutoFit/>
          </a:bodyPr>
          <a:lstStyle/>
          <a:p>
            <a:pPr algn="ctr"/>
            <a:r>
              <a:rPr lang="en-US" sz="2400" b="0" dirty="0">
                <a:solidFill>
                  <a:srgbClr val="000000"/>
                </a:solidFill>
                <a:latin typeface="Montserrat"/>
                <a:cs typeface="Arial"/>
              </a:rPr>
              <a:t>Center for Workforce Inclusion SCSEP Portal </a:t>
            </a:r>
            <a:endParaRPr lang="en-US" sz="2400" dirty="0">
              <a:latin typeface="Montserrat"/>
            </a:endParaRPr>
          </a:p>
          <a:p>
            <a:endParaRPr lang="en-US" dirty="0"/>
          </a:p>
        </p:txBody>
      </p:sp>
      <p:sp>
        <p:nvSpPr>
          <p:cNvPr id="4" name="TextBox 3">
            <a:extLst>
              <a:ext uri="{FF2B5EF4-FFF2-40B4-BE49-F238E27FC236}">
                <a16:creationId xmlns:a16="http://schemas.microsoft.com/office/drawing/2014/main" id="{08DB1BAB-1EB7-1F81-2811-CB47C42BA689}"/>
              </a:ext>
            </a:extLst>
          </p:cNvPr>
          <p:cNvSpPr txBox="1"/>
          <p:nvPr/>
        </p:nvSpPr>
        <p:spPr>
          <a:xfrm>
            <a:off x="2984500" y="4575036"/>
            <a:ext cx="2616200" cy="1200329"/>
          </a:xfrm>
          <a:prstGeom prst="rect">
            <a:avLst/>
          </a:prstGeom>
          <a:noFill/>
        </p:spPr>
        <p:txBody>
          <a:bodyPr wrap="square" rtlCol="0">
            <a:spAutoFit/>
          </a:bodyPr>
          <a:lstStyle/>
          <a:p>
            <a:pPr algn="ctr"/>
            <a:r>
              <a:rPr lang="en-US" sz="2400" dirty="0">
                <a:solidFill>
                  <a:schemeClr val="bg1"/>
                </a:solidFill>
                <a:latin typeface="Montserrat" panose="00000500000000000000" pitchFamily="2" charset="0"/>
              </a:rPr>
              <a:t>Workforce Inclusion Grant Agreement </a:t>
            </a:r>
          </a:p>
        </p:txBody>
      </p:sp>
    </p:spTree>
    <p:extLst>
      <p:ext uri="{BB962C8B-B14F-4D97-AF65-F5344CB8AC3E}">
        <p14:creationId xmlns:p14="http://schemas.microsoft.com/office/powerpoint/2010/main" val="217446191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662413" y="2263222"/>
            <a:ext cx="5011860" cy="2416977"/>
          </a:xfrm>
        </p:spPr>
        <p:txBody>
          <a:bodyPr vert="horz" lIns="91440" tIns="45720" rIns="91440" bIns="45720" rtlCol="0" anchor="t">
            <a:noAutofit/>
          </a:bodyPr>
          <a:lstStyle/>
          <a:p>
            <a:pPr algn="ctr"/>
            <a:r>
              <a:rPr lang="en-US" sz="4000" b="1" dirty="0">
                <a:latin typeface="Montserrat" panose="00000500000000000000" pitchFamily="2" charset="0"/>
                <a:cs typeface="+mj-cs"/>
              </a:rPr>
              <a:t>SCSEP Acronym and Abbreviation Reference Sheet – </a:t>
            </a:r>
            <a:r>
              <a:rPr lang="en-US" sz="4000" b="1" i="1" dirty="0">
                <a:latin typeface="Montserrat" panose="00000500000000000000" pitchFamily="2" charset="0"/>
                <a:cs typeface="+mj-cs"/>
              </a:rPr>
              <a:t>saved in </a:t>
            </a:r>
            <a:r>
              <a:rPr lang="en-US" sz="4000" b="1" i="1" dirty="0" err="1">
                <a:latin typeface="Montserrat" panose="00000500000000000000" pitchFamily="2" charset="0"/>
                <a:cs typeface="+mj-cs"/>
              </a:rPr>
              <a:t>Sharefile</a:t>
            </a:r>
            <a:endParaRPr lang="en-US" sz="4000" b="1" i="1" kern="1200" dirty="0">
              <a:solidFill>
                <a:schemeClr val="tx1"/>
              </a:solidFill>
              <a:latin typeface="Montserrat" panose="00000500000000000000" pitchFamily="2" charset="0"/>
              <a:cs typeface="+mj-cs"/>
            </a:endParaRPr>
          </a:p>
        </p:txBody>
      </p:sp>
      <p:grpSp>
        <p:nvGrpSpPr>
          <p:cNvPr id="74" name="Group 7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93CD16-1117-5A31-A036-78AC65B5D6E3}"/>
              </a:ext>
            </a:extLst>
          </p:cNvPr>
          <p:cNvPicPr>
            <a:picLocks noChangeAspect="1"/>
          </p:cNvPicPr>
          <p:nvPr/>
        </p:nvPicPr>
        <p:blipFill>
          <a:blip r:embed="rId3"/>
          <a:stretch>
            <a:fillRect/>
          </a:stretch>
        </p:blipFill>
        <p:spPr>
          <a:xfrm>
            <a:off x="6058666" y="666728"/>
            <a:ext cx="5263653" cy="5465791"/>
          </a:xfrm>
          <a:prstGeom prst="rect">
            <a:avLst/>
          </a:prstGeom>
        </p:spPr>
      </p:pic>
      <p:sp>
        <p:nvSpPr>
          <p:cNvPr id="3" name="TextBox 2">
            <a:extLst>
              <a:ext uri="{FF2B5EF4-FFF2-40B4-BE49-F238E27FC236}">
                <a16:creationId xmlns:a16="http://schemas.microsoft.com/office/drawing/2014/main" id="{861BC011-9E6B-C830-F2ED-C5968F669DCA}"/>
              </a:ext>
            </a:extLst>
          </p:cNvPr>
          <p:cNvSpPr txBox="1"/>
          <p:nvPr/>
        </p:nvSpPr>
        <p:spPr>
          <a:xfrm>
            <a:off x="5478418" y="1021078"/>
            <a:ext cx="5542387" cy="4300447"/>
          </a:xfrm>
          <a:prstGeom prst="rect">
            <a:avLst/>
          </a:prstGeom>
        </p:spPr>
        <p:txBody>
          <a:bodyPr vert="horz" lIns="91440" tIns="45720" rIns="91440" bIns="45720" rtlCol="0" anchor="t">
            <a:normAutofit/>
          </a:bodyPr>
          <a:lstStyle/>
          <a:p>
            <a:pPr>
              <a:lnSpc>
                <a:spcPct val="90000"/>
              </a:lnSpc>
              <a:spcAft>
                <a:spcPts val="600"/>
              </a:spcAft>
            </a:pPr>
            <a:endParaRPr lang="en-US" sz="3200" dirty="0">
              <a:latin typeface="Montserrat" panose="00000500000000000000" pitchFamily="2" charset="0"/>
            </a:endParaRPr>
          </a:p>
        </p:txBody>
      </p:sp>
    </p:spTree>
    <p:extLst>
      <p:ext uri="{BB962C8B-B14F-4D97-AF65-F5344CB8AC3E}">
        <p14:creationId xmlns:p14="http://schemas.microsoft.com/office/powerpoint/2010/main" val="3860830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CCEA-E356-C96A-A186-7EECCE47C70E}"/>
              </a:ext>
            </a:extLst>
          </p:cNvPr>
          <p:cNvSpPr>
            <a:spLocks noGrp="1"/>
          </p:cNvSpPr>
          <p:nvPr>
            <p:ph type="title"/>
          </p:nvPr>
        </p:nvSpPr>
        <p:spPr/>
        <p:txBody>
          <a:bodyPr>
            <a:normAutofit/>
          </a:bodyPr>
          <a:lstStyle/>
          <a:p>
            <a:r>
              <a:rPr lang="en-US" dirty="0">
                <a:latin typeface="Montserrat" panose="00000500000000000000" pitchFamily="2" charset="0"/>
              </a:rPr>
              <a:t>Policy and Guidance Resources </a:t>
            </a:r>
          </a:p>
        </p:txBody>
      </p:sp>
      <p:sp>
        <p:nvSpPr>
          <p:cNvPr id="3" name="Content Placeholder 2">
            <a:extLst>
              <a:ext uri="{FF2B5EF4-FFF2-40B4-BE49-F238E27FC236}">
                <a16:creationId xmlns:a16="http://schemas.microsoft.com/office/drawing/2014/main" id="{7B92214E-D183-6A43-69C2-38597D8E87C1}"/>
              </a:ext>
            </a:extLst>
          </p:cNvPr>
          <p:cNvSpPr>
            <a:spLocks noGrp="1"/>
          </p:cNvSpPr>
          <p:nvPr>
            <p:ph idx="1"/>
          </p:nvPr>
        </p:nvSpPr>
        <p:spPr/>
        <p:txBody>
          <a:bodyPr vert="horz" lIns="91440" tIns="45720" rIns="91440" bIns="45720" rtlCol="0" anchor="t">
            <a:normAutofit/>
          </a:bodyPr>
          <a:lstStyle/>
          <a:p>
            <a:pPr marL="0" indent="0" fontAlgn="base">
              <a:spcBef>
                <a:spcPts val="0"/>
              </a:spcBef>
              <a:buNone/>
            </a:pPr>
            <a:r>
              <a:rPr lang="en-US" sz="2000" b="1" dirty="0">
                <a:solidFill>
                  <a:srgbClr val="000000"/>
                </a:solidFill>
                <a:effectLst/>
                <a:latin typeface="Montserrat"/>
                <a:ea typeface="Times New Roman" panose="02020603050405020304" pitchFamily="18" charset="0"/>
                <a:cs typeface="Arial"/>
              </a:rPr>
              <a:t>Governing guidance:</a:t>
            </a:r>
            <a:r>
              <a:rPr lang="en-US" sz="2000" b="1" dirty="0">
                <a:solidFill>
                  <a:srgbClr val="000000"/>
                </a:solidFill>
                <a:latin typeface="Montserrat"/>
                <a:ea typeface="Times New Roman" panose="02020603050405020304" pitchFamily="18" charset="0"/>
                <a:cs typeface="Arial"/>
              </a:rPr>
              <a:t> </a:t>
            </a:r>
            <a:endParaRPr lang="en-US" sz="2000" dirty="0">
              <a:effectLst/>
              <a:latin typeface="Montserrat" panose="00000500000000000000" pitchFamily="2" charset="0"/>
              <a:ea typeface="Times New Roman" panose="02020603050405020304" pitchFamily="18" charset="0"/>
            </a:endParaRPr>
          </a:p>
          <a:p>
            <a:pPr marL="0" indent="0" fontAlgn="base">
              <a:spcBef>
                <a:spcPts val="0"/>
              </a:spcBef>
              <a:buNone/>
            </a:pPr>
            <a:r>
              <a:rPr lang="en-US" sz="2000" dirty="0">
                <a:solidFill>
                  <a:srgbClr val="000000"/>
                </a:solidFill>
                <a:effectLst/>
                <a:latin typeface="Montserrat"/>
                <a:ea typeface="Times New Roman" panose="02020603050405020304" pitchFamily="18" charset="0"/>
                <a:cs typeface="Arial"/>
              </a:rPr>
              <a:t>As a federal program, SCSEP has multiple sources for regulations, policies, and other forms of guidance that help structure the program.</a:t>
            </a:r>
            <a:r>
              <a:rPr lang="en-US" sz="2000" i="1" dirty="0">
                <a:solidFill>
                  <a:srgbClr val="000000"/>
                </a:solidFill>
                <a:latin typeface="Montserrat"/>
                <a:ea typeface="Times New Roman" panose="02020603050405020304" pitchFamily="18" charset="0"/>
                <a:cs typeface="Arial"/>
              </a:rPr>
              <a:t> </a:t>
            </a:r>
            <a:endParaRPr lang="en-US" sz="2000" dirty="0">
              <a:effectLst/>
              <a:latin typeface="Montserrat" panose="00000500000000000000" pitchFamily="2" charset="0"/>
              <a:ea typeface="Times New Roman" panose="02020603050405020304" pitchFamily="18" charset="0"/>
            </a:endParaRPr>
          </a:p>
          <a:p>
            <a:pPr marL="0" marR="0" fontAlgn="base">
              <a:spcBef>
                <a:spcPts val="0"/>
              </a:spcBef>
              <a:spcAft>
                <a:spcPts val="0"/>
              </a:spcAft>
            </a:pPr>
            <a:endParaRPr lang="en-US" sz="2000" b="1" i="1" dirty="0">
              <a:solidFill>
                <a:srgbClr val="000000"/>
              </a:solidFill>
              <a:effectLst/>
              <a:latin typeface="Montserrat" panose="00000500000000000000" pitchFamily="2" charset="0"/>
              <a:ea typeface="Times New Roman" panose="02020603050405020304" pitchFamily="18" charset="0"/>
            </a:endParaRPr>
          </a:p>
          <a:p>
            <a:pPr marL="0" marR="0" indent="0" fontAlgn="base">
              <a:spcBef>
                <a:spcPts val="0"/>
              </a:spcBef>
              <a:spcAft>
                <a:spcPts val="0"/>
              </a:spcAft>
              <a:buNone/>
            </a:pPr>
            <a:r>
              <a:rPr lang="en-US" sz="2000" b="1" i="1" dirty="0">
                <a:solidFill>
                  <a:srgbClr val="000000"/>
                </a:solidFill>
                <a:latin typeface="Montserrat"/>
                <a:ea typeface="Times New Roman" panose="02020603050405020304" pitchFamily="18" charset="0"/>
                <a:cs typeface="Arial"/>
              </a:rPr>
              <a:t>Federal Guidance resources</a:t>
            </a:r>
            <a:endParaRPr lang="en-US" sz="2000" b="1" i="1" dirty="0">
              <a:solidFill>
                <a:srgbClr val="000000"/>
              </a:solidFill>
              <a:effectLst/>
              <a:latin typeface="Montserrat"/>
              <a:ea typeface="Times New Roman" panose="02020603050405020304" pitchFamily="18" charset="0"/>
              <a:cs typeface="Arial"/>
            </a:endParaRPr>
          </a:p>
          <a:p>
            <a:pPr marL="114300" indent="-342900" fontAlgn="base">
              <a:spcBef>
                <a:spcPts val="0"/>
              </a:spcBef>
              <a:buFont typeface="Wingdings" panose="020B0604020202020204" pitchFamily="34" charset="0"/>
              <a:buChar char="v"/>
            </a:pPr>
            <a:r>
              <a:rPr lang="en-US" sz="2000" dirty="0">
                <a:latin typeface="Montserrat"/>
                <a:cs typeface="Times New Roman"/>
              </a:rPr>
              <a:t>20 Code of Federal Regulations, Part 641</a:t>
            </a:r>
          </a:p>
          <a:p>
            <a:pPr>
              <a:spcBef>
                <a:spcPts val="0"/>
              </a:spcBef>
              <a:buFont typeface="Wingdings" panose="05050102010706020507" pitchFamily="18" charset="2"/>
              <a:buChar char="v"/>
            </a:pPr>
            <a:r>
              <a:rPr lang="en-US" sz="2000" dirty="0">
                <a:effectLst/>
                <a:latin typeface="Montserrat"/>
                <a:ea typeface="Calibri" panose="020F0502020204030204" pitchFamily="34" charset="0"/>
                <a:cs typeface="Times New Roman"/>
              </a:rPr>
              <a:t>DOL Data Collection Handbook, Rev. 7</a:t>
            </a:r>
            <a:endParaRPr lang="en-US" dirty="0"/>
          </a:p>
          <a:p>
            <a:pPr marR="0" lvl="0">
              <a:spcBef>
                <a:spcPts val="0"/>
              </a:spcBef>
              <a:spcAft>
                <a:spcPts val="0"/>
              </a:spcAft>
              <a:buFont typeface="Wingdings" panose="05050102010706020507" pitchFamily="18" charset="2"/>
              <a:buChar char="v"/>
            </a:pPr>
            <a:r>
              <a:rPr lang="en-US" sz="2000" dirty="0">
                <a:effectLst/>
                <a:latin typeface="Montserrat" panose="00000500000000000000" pitchFamily="2" charset="0"/>
                <a:ea typeface="Calibri" panose="020F0502020204030204" pitchFamily="34" charset="0"/>
                <a:cs typeface="Times New Roman" panose="02020603050405020304" pitchFamily="18" charset="0"/>
              </a:rPr>
              <a:t>DOL Supplement to the Data Collection Handbook</a:t>
            </a:r>
          </a:p>
          <a:p>
            <a:pPr marR="0" lvl="0">
              <a:spcBef>
                <a:spcPts val="0"/>
              </a:spcBef>
              <a:spcAft>
                <a:spcPts val="0"/>
              </a:spcAft>
              <a:buFont typeface="Wingdings" panose="05050102010706020507" pitchFamily="18" charset="2"/>
              <a:buChar char="v"/>
            </a:pPr>
            <a:r>
              <a:rPr lang="en-US" sz="2000" dirty="0">
                <a:effectLst/>
                <a:latin typeface="Montserrat" panose="00000500000000000000" pitchFamily="2" charset="0"/>
                <a:ea typeface="Calibri" panose="020F0502020204030204" pitchFamily="34" charset="0"/>
                <a:cs typeface="Times New Roman" panose="02020603050405020304" pitchFamily="18" charset="0"/>
              </a:rPr>
              <a:t>DOL Data Validation (DV) Handbook (PY2022)</a:t>
            </a:r>
          </a:p>
          <a:p>
            <a:pPr marR="0" lvl="0">
              <a:spcBef>
                <a:spcPts val="0"/>
              </a:spcBef>
              <a:spcAft>
                <a:spcPts val="0"/>
              </a:spcAft>
              <a:buFont typeface="Wingdings" panose="05050102010706020507" pitchFamily="18" charset="2"/>
              <a:buChar char="v"/>
            </a:pPr>
            <a:r>
              <a:rPr lang="en-US" sz="2000" dirty="0">
                <a:latin typeface="Montserrat" panose="00000500000000000000" pitchFamily="2" charset="0"/>
                <a:ea typeface="Calibri" panose="020F0502020204030204" pitchFamily="34" charset="0"/>
                <a:cs typeface="Times New Roman" panose="02020603050405020304" pitchFamily="18" charset="0"/>
              </a:rPr>
              <a:t>DOL Training and Employment Guidance Letters (TEGLs)</a:t>
            </a:r>
            <a:endParaRPr lang="en-US" sz="20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b="1" dirty="0">
              <a:latin typeface="Montserrat" panose="00000500000000000000" pitchFamily="2"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000" b="1" dirty="0">
                <a:latin typeface="Montserrat"/>
                <a:ea typeface="Calibri" panose="020F0502020204030204" pitchFamily="34" charset="0"/>
                <a:cs typeface="Times New Roman"/>
              </a:rPr>
              <a:t>The Center’s Guidance resources</a:t>
            </a:r>
          </a:p>
          <a:p>
            <a:pPr>
              <a:spcBef>
                <a:spcPts val="0"/>
              </a:spcBef>
            </a:pPr>
            <a:r>
              <a:rPr lang="en-US" sz="2000" dirty="0">
                <a:effectLst/>
                <a:latin typeface="Montserrat"/>
                <a:ea typeface="Calibri" panose="020F0502020204030204" pitchFamily="34" charset="0"/>
                <a:cs typeface="Times New Roman"/>
              </a:rPr>
              <a:t>The Center also has our own Policy and Procedure Manual and program forms</a:t>
            </a:r>
          </a:p>
          <a:p>
            <a:pPr>
              <a:spcBef>
                <a:spcPts val="0"/>
              </a:spcBef>
            </a:pPr>
            <a:r>
              <a:rPr lang="en-US" sz="2000" dirty="0">
                <a:latin typeface="Montserrat"/>
                <a:ea typeface="Calibri" panose="020F0502020204030204" pitchFamily="34" charset="0"/>
                <a:cs typeface="Times New Roman"/>
              </a:rPr>
              <a:t>Annual Workforce Inclusion Grant Agreement</a:t>
            </a:r>
          </a:p>
          <a:p>
            <a:pPr>
              <a:spcBef>
                <a:spcPts val="0"/>
              </a:spcBef>
            </a:pPr>
            <a:endParaRPr lang="en-US" sz="20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sz="2400" dirty="0"/>
          </a:p>
        </p:txBody>
      </p:sp>
      <p:sp>
        <p:nvSpPr>
          <p:cNvPr id="4" name="Slide Number Placeholder 3">
            <a:extLst>
              <a:ext uri="{FF2B5EF4-FFF2-40B4-BE49-F238E27FC236}">
                <a16:creationId xmlns:a16="http://schemas.microsoft.com/office/drawing/2014/main" id="{DF060E38-EFB6-4666-6ADD-DF5657AE14F2}"/>
              </a:ext>
            </a:extLst>
          </p:cNvPr>
          <p:cNvSpPr>
            <a:spLocks noGrp="1"/>
          </p:cNvSpPr>
          <p:nvPr>
            <p:ph type="sldNum" sz="quarter" idx="12"/>
          </p:nvPr>
        </p:nvSpPr>
        <p:spPr/>
        <p:txBody>
          <a:bodyPr/>
          <a:lstStyle/>
          <a:p>
            <a:fld id="{BEED455F-700D-BA4B-B3F6-B4E03929F5E0}" type="slidenum">
              <a:rPr lang="en-US" smtClean="0"/>
              <a:pPr/>
              <a:t>21</a:t>
            </a:fld>
            <a:endParaRPr lang="en-US" dirty="0"/>
          </a:p>
        </p:txBody>
      </p:sp>
    </p:spTree>
    <p:extLst>
      <p:ext uri="{BB962C8B-B14F-4D97-AF65-F5344CB8AC3E}">
        <p14:creationId xmlns:p14="http://schemas.microsoft.com/office/powerpoint/2010/main" val="40803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4535-3D86-3105-7269-CDD0BCEE18D4}"/>
              </a:ext>
            </a:extLst>
          </p:cNvPr>
          <p:cNvSpPr>
            <a:spLocks noGrp="1"/>
          </p:cNvSpPr>
          <p:nvPr>
            <p:ph type="title"/>
          </p:nvPr>
        </p:nvSpPr>
        <p:spPr/>
        <p:txBody>
          <a:bodyPr/>
          <a:lstStyle/>
          <a:p>
            <a:r>
              <a:rPr lang="en-US" dirty="0">
                <a:latin typeface="Montserrat" panose="00000500000000000000" pitchFamily="2" charset="0"/>
              </a:rPr>
              <a:t>Workforce Inclusion Grant Agreement</a:t>
            </a:r>
          </a:p>
        </p:txBody>
      </p:sp>
      <p:sp>
        <p:nvSpPr>
          <p:cNvPr id="3" name="Content Placeholder 2">
            <a:extLst>
              <a:ext uri="{FF2B5EF4-FFF2-40B4-BE49-F238E27FC236}">
                <a16:creationId xmlns:a16="http://schemas.microsoft.com/office/drawing/2014/main" id="{CDCF3015-20D2-8E9F-EA80-04C50E31B93B}"/>
              </a:ext>
            </a:extLst>
          </p:cNvPr>
          <p:cNvSpPr>
            <a:spLocks noGrp="1"/>
          </p:cNvSpPr>
          <p:nvPr>
            <p:ph idx="1"/>
          </p:nvPr>
        </p:nvSpPr>
        <p:spPr>
          <a:xfrm>
            <a:off x="835348" y="1514566"/>
            <a:ext cx="10515600" cy="4351338"/>
          </a:xfrm>
        </p:spPr>
        <p:txBody>
          <a:bodyPr>
            <a:normAutofit/>
          </a:bodyPr>
          <a:lstStyle/>
          <a:p>
            <a:r>
              <a:rPr lang="en-US" dirty="0">
                <a:latin typeface="Montserrat" panose="00000500000000000000" pitchFamily="2" charset="0"/>
                <a:cs typeface="Arial"/>
              </a:rPr>
              <a:t>Formerly called the “Sponsor Agreement”</a:t>
            </a:r>
          </a:p>
          <a:p>
            <a:r>
              <a:rPr lang="en-US" dirty="0">
                <a:latin typeface="Montserrat" panose="00000500000000000000" pitchFamily="2" charset="0"/>
                <a:cs typeface="Arial"/>
              </a:rPr>
              <a:t>Spells out the terms of the agreement between the Center as a national SCSEP grantee and your agency, as the subgrantee. </a:t>
            </a:r>
          </a:p>
          <a:p>
            <a:r>
              <a:rPr lang="en-US" dirty="0">
                <a:latin typeface="Montserrat" panose="00000500000000000000" pitchFamily="2" charset="0"/>
                <a:cs typeface="Arial"/>
              </a:rPr>
              <a:t>The Grant Agreement is updated and sent out to the subgrantee’s Executive Director annually and includes:</a:t>
            </a:r>
            <a:endParaRPr lang="en-US" dirty="0">
              <a:latin typeface="Montserrat" panose="00000500000000000000" pitchFamily="2" charset="0"/>
            </a:endParaRPr>
          </a:p>
          <a:p>
            <a:pPr lvl="1"/>
            <a:r>
              <a:rPr lang="en-US" sz="2400" dirty="0">
                <a:latin typeface="Montserrat" panose="00000500000000000000" pitchFamily="2" charset="0"/>
                <a:cs typeface="Arial"/>
              </a:rPr>
              <a:t>Funding, guidelines for spending allocations</a:t>
            </a:r>
          </a:p>
          <a:p>
            <a:pPr lvl="1"/>
            <a:r>
              <a:rPr lang="en-US" sz="2400" dirty="0">
                <a:latin typeface="Montserrat" panose="00000500000000000000" pitchFamily="2" charset="0"/>
                <a:cs typeface="Arial"/>
              </a:rPr>
              <a:t>Performance goals</a:t>
            </a:r>
          </a:p>
          <a:p>
            <a:pPr lvl="1"/>
            <a:r>
              <a:rPr lang="en-US" sz="2400" dirty="0">
                <a:latin typeface="Montserrat" panose="00000500000000000000" pitchFamily="2" charset="0"/>
                <a:cs typeface="Arial"/>
              </a:rPr>
              <a:t>Federal regulations</a:t>
            </a:r>
          </a:p>
          <a:p>
            <a:pPr lvl="1"/>
            <a:r>
              <a:rPr lang="en-US" sz="2400" dirty="0">
                <a:latin typeface="Montserrat" panose="00000500000000000000" pitchFamily="2" charset="0"/>
                <a:cs typeface="Arial"/>
              </a:rPr>
              <a:t>Rules on reporting, record keeping, use of funds, staffing, etc.</a:t>
            </a:r>
          </a:p>
          <a:p>
            <a:pPr lvl="1"/>
            <a:r>
              <a:rPr lang="en-US" sz="2400" dirty="0">
                <a:latin typeface="Montserrat" panose="00000500000000000000" pitchFamily="2" charset="0"/>
                <a:cs typeface="Arial"/>
              </a:rPr>
              <a:t>Assurances and Certifications</a:t>
            </a:r>
          </a:p>
          <a:p>
            <a:pPr lvl="1"/>
            <a:r>
              <a:rPr lang="en-US" sz="2400" dirty="0">
                <a:latin typeface="Montserrat" panose="00000500000000000000" pitchFamily="2" charset="0"/>
                <a:cs typeface="Arial"/>
              </a:rPr>
              <a:t>Budget Proposal and Instructions</a:t>
            </a:r>
          </a:p>
          <a:p>
            <a:pPr marL="0" indent="0">
              <a:buNone/>
            </a:pPr>
            <a:endParaRPr lang="en-US" dirty="0"/>
          </a:p>
        </p:txBody>
      </p:sp>
      <p:sp>
        <p:nvSpPr>
          <p:cNvPr id="4" name="Slide Number Placeholder 3">
            <a:extLst>
              <a:ext uri="{FF2B5EF4-FFF2-40B4-BE49-F238E27FC236}">
                <a16:creationId xmlns:a16="http://schemas.microsoft.com/office/drawing/2014/main" id="{9423F98D-D3B1-4A52-9BFE-2C5C29CFE610}"/>
              </a:ext>
            </a:extLst>
          </p:cNvPr>
          <p:cNvSpPr>
            <a:spLocks noGrp="1"/>
          </p:cNvSpPr>
          <p:nvPr>
            <p:ph type="sldNum" sz="quarter" idx="12"/>
          </p:nvPr>
        </p:nvSpPr>
        <p:spPr/>
        <p:txBody>
          <a:bodyPr/>
          <a:lstStyle/>
          <a:p>
            <a:fld id="{BEED455F-700D-BA4B-B3F6-B4E03929F5E0}" type="slidenum">
              <a:rPr lang="en-US" smtClean="0"/>
              <a:pPr/>
              <a:t>22</a:t>
            </a:fld>
            <a:endParaRPr lang="en-US" dirty="0"/>
          </a:p>
        </p:txBody>
      </p:sp>
    </p:spTree>
    <p:extLst>
      <p:ext uri="{BB962C8B-B14F-4D97-AF65-F5344CB8AC3E}">
        <p14:creationId xmlns:p14="http://schemas.microsoft.com/office/powerpoint/2010/main" val="316578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54B8-D9E8-274C-DFCF-8B1C2A53C251}"/>
              </a:ext>
            </a:extLst>
          </p:cNvPr>
          <p:cNvSpPr>
            <a:spLocks noGrp="1"/>
          </p:cNvSpPr>
          <p:nvPr>
            <p:ph type="title"/>
          </p:nvPr>
        </p:nvSpPr>
        <p:spPr/>
        <p:txBody>
          <a:bodyPr/>
          <a:lstStyle/>
          <a:p>
            <a:r>
              <a:rPr lang="en-US" dirty="0">
                <a:latin typeface="Montserrat" panose="00000500000000000000" pitchFamily="2" charset="0"/>
              </a:rPr>
              <a:t>CWI Partner’s Page </a:t>
            </a:r>
          </a:p>
        </p:txBody>
      </p:sp>
      <p:sp>
        <p:nvSpPr>
          <p:cNvPr id="3" name="Content Placeholder 2">
            <a:extLst>
              <a:ext uri="{FF2B5EF4-FFF2-40B4-BE49-F238E27FC236}">
                <a16:creationId xmlns:a16="http://schemas.microsoft.com/office/drawing/2014/main" id="{4E62AD94-D983-E53C-A71B-9CCCE7DAAC73}"/>
              </a:ext>
            </a:extLst>
          </p:cNvPr>
          <p:cNvSpPr>
            <a:spLocks noGrp="1"/>
          </p:cNvSpPr>
          <p:nvPr>
            <p:ph idx="1"/>
          </p:nvPr>
        </p:nvSpPr>
        <p:spPr/>
        <p:txBody>
          <a:bodyPr vert="horz" lIns="91440" tIns="45720" rIns="91440" bIns="45720" rtlCol="0" anchor="t">
            <a:normAutofit/>
          </a:bodyPr>
          <a:lstStyle/>
          <a:p>
            <a:r>
              <a:rPr lang="en-US" dirty="0">
                <a:latin typeface="Montserrat"/>
                <a:cs typeface="Arial"/>
              </a:rPr>
              <a:t>Also known as the SCSEP Portal</a:t>
            </a:r>
          </a:p>
          <a:p>
            <a:pPr marL="0" indent="0">
              <a:buNone/>
            </a:pPr>
            <a:endParaRPr lang="en-US" dirty="0">
              <a:latin typeface="Montserrat" panose="00000500000000000000" pitchFamily="2" charset="0"/>
              <a:cs typeface="Arial"/>
            </a:endParaRPr>
          </a:p>
          <a:p>
            <a:r>
              <a:rPr lang="en-US" dirty="0">
                <a:latin typeface="Montserrat"/>
                <a:cs typeface="Arial"/>
              </a:rPr>
              <a:t>Live demonstration of SCSEP Portal Forms and Information, and Policy and Procedures Manual resources page</a:t>
            </a:r>
          </a:p>
          <a:p>
            <a:endParaRPr lang="en-US" dirty="0">
              <a:latin typeface="Montserrat"/>
              <a:cs typeface="Arial"/>
            </a:endParaRPr>
          </a:p>
          <a:p>
            <a:endParaRPr lang="en-US" dirty="0">
              <a:latin typeface="Arial"/>
              <a:cs typeface="Arial"/>
            </a:endParaRPr>
          </a:p>
          <a:p>
            <a:endParaRPr lang="en-US" dirty="0"/>
          </a:p>
        </p:txBody>
      </p:sp>
      <p:sp>
        <p:nvSpPr>
          <p:cNvPr id="4" name="Slide Number Placeholder 3">
            <a:extLst>
              <a:ext uri="{FF2B5EF4-FFF2-40B4-BE49-F238E27FC236}">
                <a16:creationId xmlns:a16="http://schemas.microsoft.com/office/drawing/2014/main" id="{D5F0B2D7-B700-8A47-9DCB-5EAF48CE2684}"/>
              </a:ext>
            </a:extLst>
          </p:cNvPr>
          <p:cNvSpPr>
            <a:spLocks noGrp="1"/>
          </p:cNvSpPr>
          <p:nvPr>
            <p:ph type="sldNum" sz="quarter" idx="12"/>
          </p:nvPr>
        </p:nvSpPr>
        <p:spPr/>
        <p:txBody>
          <a:bodyPr/>
          <a:lstStyle/>
          <a:p>
            <a:fld id="{BEED455F-700D-BA4B-B3F6-B4E03929F5E0}" type="slidenum">
              <a:rPr lang="en-US" smtClean="0"/>
              <a:pPr/>
              <a:t>23</a:t>
            </a:fld>
            <a:endParaRPr lang="en-US" dirty="0"/>
          </a:p>
        </p:txBody>
      </p:sp>
    </p:spTree>
    <p:extLst>
      <p:ext uri="{BB962C8B-B14F-4D97-AF65-F5344CB8AC3E}">
        <p14:creationId xmlns:p14="http://schemas.microsoft.com/office/powerpoint/2010/main" val="783726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36070-0DA7-45DB-9015-02696C860198}"/>
              </a:ext>
            </a:extLst>
          </p:cNvPr>
          <p:cNvSpPr>
            <a:spLocks noGrp="1"/>
          </p:cNvSpPr>
          <p:nvPr>
            <p:ph type="sldNum" sz="quarter" idx="12"/>
          </p:nvPr>
        </p:nvSpPr>
        <p:spPr/>
        <p:txBody>
          <a:bodyPr/>
          <a:lstStyle/>
          <a:p>
            <a:fld id="{7E6301CB-089A-4061-8BBB-88783F2240A8}" type="slidenum">
              <a:rPr lang="en-US" smtClean="0"/>
              <a:pPr/>
              <a:t>24</a:t>
            </a:fld>
            <a:endParaRPr lang="en-US" dirty="0"/>
          </a:p>
        </p:txBody>
      </p:sp>
      <p:sp>
        <p:nvSpPr>
          <p:cNvPr id="4" name="Text Placeholder 3">
            <a:extLst>
              <a:ext uri="{FF2B5EF4-FFF2-40B4-BE49-F238E27FC236}">
                <a16:creationId xmlns:a16="http://schemas.microsoft.com/office/drawing/2014/main" id="{02D17421-97F3-47B5-9CFA-0AD9E5D9319D}"/>
              </a:ext>
            </a:extLst>
          </p:cNvPr>
          <p:cNvSpPr>
            <a:spLocks noGrp="1"/>
          </p:cNvSpPr>
          <p:nvPr>
            <p:ph type="body" sz="quarter" idx="14"/>
          </p:nvPr>
        </p:nvSpPr>
        <p:spPr>
          <a:xfrm>
            <a:off x="3134519" y="2967038"/>
            <a:ext cx="5922962" cy="2022475"/>
          </a:xfrm>
        </p:spPr>
        <p:txBody>
          <a:bodyPr/>
          <a:lstStyle/>
          <a:p>
            <a:r>
              <a:rPr lang="en-US" dirty="0">
                <a:latin typeface="Montserrat" panose="00000500000000000000" pitchFamily="2" charset="0"/>
              </a:rPr>
              <a:t>Questions?</a:t>
            </a:r>
          </a:p>
        </p:txBody>
      </p:sp>
    </p:spTree>
    <p:extLst>
      <p:ext uri="{BB962C8B-B14F-4D97-AF65-F5344CB8AC3E}">
        <p14:creationId xmlns:p14="http://schemas.microsoft.com/office/powerpoint/2010/main" val="293265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6BCA-EF7C-BC6E-7491-4BEEED234604}"/>
              </a:ext>
            </a:extLst>
          </p:cNvPr>
          <p:cNvSpPr>
            <a:spLocks noGrp="1"/>
          </p:cNvSpPr>
          <p:nvPr>
            <p:ph type="title"/>
          </p:nvPr>
        </p:nvSpPr>
        <p:spPr/>
        <p:txBody>
          <a:bodyPr/>
          <a:lstStyle/>
          <a:p>
            <a:r>
              <a:rPr lang="en-US" dirty="0">
                <a:latin typeface="Montserrat" panose="00000500000000000000" pitchFamily="2" charset="0"/>
                <a:cs typeface="Arial"/>
              </a:rPr>
              <a:t>SCSEP General Background</a:t>
            </a:r>
          </a:p>
        </p:txBody>
      </p:sp>
      <p:sp>
        <p:nvSpPr>
          <p:cNvPr id="3" name="Content Placeholder 2">
            <a:extLst>
              <a:ext uri="{FF2B5EF4-FFF2-40B4-BE49-F238E27FC236}">
                <a16:creationId xmlns:a16="http://schemas.microsoft.com/office/drawing/2014/main" id="{BD46FBA7-456E-B5E5-A066-CFE5FE0B6460}"/>
              </a:ext>
            </a:extLst>
          </p:cNvPr>
          <p:cNvSpPr>
            <a:spLocks noGrp="1"/>
          </p:cNvSpPr>
          <p:nvPr>
            <p:ph idx="1"/>
          </p:nvPr>
        </p:nvSpPr>
        <p:spPr>
          <a:xfrm>
            <a:off x="838200" y="1825625"/>
            <a:ext cx="10515600" cy="3728508"/>
          </a:xfrm>
        </p:spPr>
        <p:txBody>
          <a:bodyPr vert="horz" lIns="91440" tIns="45720" rIns="91440" bIns="45720" rtlCol="0" anchor="t">
            <a:normAutofit/>
          </a:bodyPr>
          <a:lstStyle/>
          <a:p>
            <a:r>
              <a:rPr lang="en-US" sz="2800" dirty="0">
                <a:solidFill>
                  <a:srgbClr val="212121"/>
                </a:solidFill>
                <a:latin typeface="Montserrat"/>
                <a:cs typeface="Arial"/>
              </a:rPr>
              <a:t>SCSEP is a community-service and work-based job-training program for older Americans. </a:t>
            </a:r>
          </a:p>
          <a:p>
            <a:pPr>
              <a:buFont typeface="Arial"/>
              <a:buChar char="•"/>
            </a:pPr>
            <a:r>
              <a:rPr lang="en-US" sz="2800" dirty="0">
                <a:solidFill>
                  <a:srgbClr val="212121"/>
                </a:solidFill>
                <a:latin typeface="Montserrat"/>
                <a:cs typeface="Arial"/>
              </a:rPr>
              <a:t>Authorized by the Older Americans Act of 1965 (59 years old in 2024), the program provides training for low-income, unemployed older adults who have barriers to employment. </a:t>
            </a:r>
          </a:p>
          <a:p>
            <a:pPr>
              <a:buFont typeface="Arial"/>
              <a:buChar char="•"/>
            </a:pPr>
            <a:r>
              <a:rPr lang="en-US" sz="2800" dirty="0">
                <a:latin typeface="Montserrat"/>
                <a:cs typeface="Arial"/>
              </a:rPr>
              <a:t>SCSEP is the only federally-funded workforce training program that solely serves older adults. </a:t>
            </a:r>
          </a:p>
          <a:p>
            <a:pPr marL="0" indent="0">
              <a:buNone/>
            </a:pPr>
            <a:endParaRPr lang="en-US" dirty="0"/>
          </a:p>
        </p:txBody>
      </p:sp>
      <p:sp>
        <p:nvSpPr>
          <p:cNvPr id="4" name="Slide Number Placeholder 3">
            <a:extLst>
              <a:ext uri="{FF2B5EF4-FFF2-40B4-BE49-F238E27FC236}">
                <a16:creationId xmlns:a16="http://schemas.microsoft.com/office/drawing/2014/main" id="{B84F6E9B-719F-47FC-884F-C94A5066B401}"/>
              </a:ext>
            </a:extLst>
          </p:cNvPr>
          <p:cNvSpPr>
            <a:spLocks noGrp="1"/>
          </p:cNvSpPr>
          <p:nvPr>
            <p:ph type="sldNum" sz="quarter" idx="12"/>
          </p:nvPr>
        </p:nvSpPr>
        <p:spPr/>
        <p:txBody>
          <a:bodyPr/>
          <a:lstStyle/>
          <a:p>
            <a:fld id="{BEED455F-700D-BA4B-B3F6-B4E03929F5E0}" type="slidenum">
              <a:rPr lang="en-US" smtClean="0"/>
              <a:pPr/>
              <a:t>3</a:t>
            </a:fld>
            <a:endParaRPr lang="en-US" dirty="0"/>
          </a:p>
        </p:txBody>
      </p:sp>
    </p:spTree>
    <p:extLst>
      <p:ext uri="{BB962C8B-B14F-4D97-AF65-F5344CB8AC3E}">
        <p14:creationId xmlns:p14="http://schemas.microsoft.com/office/powerpoint/2010/main" val="299409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A151-792E-920D-F6F2-7E2326C49E13}"/>
              </a:ext>
            </a:extLst>
          </p:cNvPr>
          <p:cNvSpPr>
            <a:spLocks noGrp="1"/>
          </p:cNvSpPr>
          <p:nvPr>
            <p:ph type="title"/>
          </p:nvPr>
        </p:nvSpPr>
        <p:spPr/>
        <p:txBody>
          <a:bodyPr/>
          <a:lstStyle/>
          <a:p>
            <a:r>
              <a:rPr lang="en-US" dirty="0">
                <a:latin typeface="Montserrat" panose="00000500000000000000" pitchFamily="2" charset="0"/>
                <a:cs typeface="Arial"/>
              </a:rPr>
              <a:t>SCSEP General Background</a:t>
            </a:r>
            <a:endParaRPr lang="en-US" dirty="0">
              <a:latin typeface="Montserrat" panose="00000500000000000000" pitchFamily="2" charset="0"/>
            </a:endParaRPr>
          </a:p>
        </p:txBody>
      </p:sp>
      <p:sp>
        <p:nvSpPr>
          <p:cNvPr id="3" name="Content Placeholder 2">
            <a:extLst>
              <a:ext uri="{FF2B5EF4-FFF2-40B4-BE49-F238E27FC236}">
                <a16:creationId xmlns:a16="http://schemas.microsoft.com/office/drawing/2014/main" id="{F542C819-C4B0-CFF4-A5E2-294BFF8B3E0C}"/>
              </a:ext>
            </a:extLst>
          </p:cNvPr>
          <p:cNvSpPr>
            <a:spLocks noGrp="1"/>
          </p:cNvSpPr>
          <p:nvPr>
            <p:ph idx="1"/>
          </p:nvPr>
        </p:nvSpPr>
        <p:spPr>
          <a:xfrm>
            <a:off x="902776" y="1631896"/>
            <a:ext cx="10515600" cy="4351338"/>
          </a:xfrm>
        </p:spPr>
        <p:txBody>
          <a:bodyPr vert="horz" lIns="91440" tIns="45720" rIns="91440" bIns="45720" rtlCol="0" anchor="t">
            <a:normAutofit/>
          </a:bodyPr>
          <a:lstStyle/>
          <a:p>
            <a:r>
              <a:rPr lang="en-US" dirty="0">
                <a:latin typeface="Montserrat" panose="00000500000000000000" pitchFamily="2" charset="0"/>
                <a:cs typeface="Arial"/>
              </a:rPr>
              <a:t>SCSEP is funded through annual appropriations from the federal Department of Labor. PY2023 appropriations were more than $401 million. </a:t>
            </a:r>
          </a:p>
          <a:p>
            <a:r>
              <a:rPr lang="en-US" dirty="0">
                <a:latin typeface="Montserrat" panose="00000500000000000000" pitchFamily="2" charset="0"/>
                <a:cs typeface="Arial"/>
              </a:rPr>
              <a:t>SCSEP funds are allocated to and administered through grants to all state governors, Puerto Rico, the District of Columbia, and four territories.</a:t>
            </a:r>
          </a:p>
          <a:p>
            <a:r>
              <a:rPr lang="en-US" dirty="0">
                <a:latin typeface="Montserrat"/>
                <a:cs typeface="Arial"/>
              </a:rPr>
              <a:t>SCSEP funds are also competitively awarded to 19 national non-profit agencies for services across the country, called "national grantees." </a:t>
            </a:r>
            <a:r>
              <a:rPr lang="en-US" dirty="0">
                <a:solidFill>
                  <a:srgbClr val="212121"/>
                </a:solidFill>
                <a:latin typeface="Montserrat"/>
                <a:cs typeface="Arial"/>
              </a:rPr>
              <a:t>The Center for Workforce Inclusion is a national grantee. </a:t>
            </a:r>
            <a:r>
              <a:rPr lang="en-US" dirty="0">
                <a:latin typeface="Montserrat"/>
                <a:cs typeface="Arial"/>
              </a:rPr>
              <a:t>National grantees compete for awards every four years through a process called National Competition.</a:t>
            </a:r>
            <a:r>
              <a:rPr lang="en-US" sz="1200" dirty="0">
                <a:latin typeface="Montserrat"/>
                <a:cs typeface="Arial"/>
              </a:rPr>
              <a:t> </a:t>
            </a:r>
          </a:p>
          <a:p>
            <a:pPr marL="0" indent="0">
              <a:buNone/>
            </a:pPr>
            <a:endParaRPr lang="en-US" dirty="0"/>
          </a:p>
        </p:txBody>
      </p:sp>
      <p:sp>
        <p:nvSpPr>
          <p:cNvPr id="4" name="Slide Number Placeholder 3">
            <a:extLst>
              <a:ext uri="{FF2B5EF4-FFF2-40B4-BE49-F238E27FC236}">
                <a16:creationId xmlns:a16="http://schemas.microsoft.com/office/drawing/2014/main" id="{381BE5BE-A670-F7C8-BF18-28637067941A}"/>
              </a:ext>
            </a:extLst>
          </p:cNvPr>
          <p:cNvSpPr>
            <a:spLocks noGrp="1"/>
          </p:cNvSpPr>
          <p:nvPr>
            <p:ph type="sldNum" sz="quarter" idx="12"/>
          </p:nvPr>
        </p:nvSpPr>
        <p:spPr/>
        <p:txBody>
          <a:bodyPr/>
          <a:lstStyle/>
          <a:p>
            <a:fld id="{BEED455F-700D-BA4B-B3F6-B4E03929F5E0}" type="slidenum">
              <a:rPr lang="en-US" smtClean="0"/>
              <a:pPr/>
              <a:t>4</a:t>
            </a:fld>
            <a:endParaRPr lang="en-US"/>
          </a:p>
        </p:txBody>
      </p:sp>
    </p:spTree>
    <p:extLst>
      <p:ext uri="{BB962C8B-B14F-4D97-AF65-F5344CB8AC3E}">
        <p14:creationId xmlns:p14="http://schemas.microsoft.com/office/powerpoint/2010/main" val="397227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7B81-254C-8CE0-DFFF-EF7354D93029}"/>
              </a:ext>
            </a:extLst>
          </p:cNvPr>
          <p:cNvSpPr>
            <a:spLocks noGrp="1"/>
          </p:cNvSpPr>
          <p:nvPr>
            <p:ph type="title"/>
          </p:nvPr>
        </p:nvSpPr>
        <p:spPr/>
        <p:txBody>
          <a:bodyPr>
            <a:normAutofit fontScale="90000"/>
          </a:bodyPr>
          <a:lstStyle/>
          <a:p>
            <a:r>
              <a:rPr lang="en-US" dirty="0">
                <a:latin typeface="Montserrat" panose="00000500000000000000" pitchFamily="2" charset="0"/>
                <a:cs typeface="Arial"/>
              </a:rPr>
              <a:t>About the Center's SCSEP Subgrantee Network </a:t>
            </a:r>
            <a:endParaRPr lang="en-US" dirty="0">
              <a:latin typeface="Montserrat" panose="00000500000000000000" pitchFamily="2" charset="0"/>
            </a:endParaRPr>
          </a:p>
        </p:txBody>
      </p:sp>
      <p:sp>
        <p:nvSpPr>
          <p:cNvPr id="3" name="Content Placeholder 2">
            <a:extLst>
              <a:ext uri="{FF2B5EF4-FFF2-40B4-BE49-F238E27FC236}">
                <a16:creationId xmlns:a16="http://schemas.microsoft.com/office/drawing/2014/main" id="{F995884F-DE36-5A26-ADF4-137B88B4629C}"/>
              </a:ext>
            </a:extLst>
          </p:cNvPr>
          <p:cNvSpPr>
            <a:spLocks noGrp="1"/>
          </p:cNvSpPr>
          <p:nvPr>
            <p:ph idx="1"/>
          </p:nvPr>
        </p:nvSpPr>
        <p:spPr>
          <a:xfrm>
            <a:off x="838200" y="1489166"/>
            <a:ext cx="10515600" cy="4351338"/>
          </a:xfrm>
        </p:spPr>
        <p:txBody>
          <a:bodyPr vert="horz" lIns="91440" tIns="45720" rIns="91440" bIns="45720" rtlCol="0" anchor="t">
            <a:normAutofit/>
          </a:bodyPr>
          <a:lstStyle/>
          <a:p>
            <a:r>
              <a:rPr lang="en-US" sz="2800" dirty="0">
                <a:latin typeface="Montserrat"/>
                <a:cs typeface="Arial"/>
              </a:rPr>
              <a:t>The Center currently operates SCSEP in over 400 counties in 13 states (67% are rural counties).</a:t>
            </a:r>
          </a:p>
          <a:p>
            <a:r>
              <a:rPr lang="en-US" sz="2800" dirty="0">
                <a:latin typeface="Montserrat"/>
                <a:cs typeface="Arial"/>
              </a:rPr>
              <a:t>The Center was allocated 4,840 Authorized Positions (AP) in PY2023.</a:t>
            </a:r>
          </a:p>
          <a:p>
            <a:r>
              <a:rPr lang="en-US" sz="2800" dirty="0">
                <a:latin typeface="Montserrat"/>
                <a:cs typeface="Arial"/>
              </a:rPr>
              <a:t>Comprised of 52 subgrantees from workforce-development, nonprofits, Area Agencies on Aging, faith-based groups, community colleges, and social service agencies. </a:t>
            </a:r>
            <a:endParaRPr lang="en-US" sz="2800" dirty="0">
              <a:latin typeface="Montserrat"/>
            </a:endParaRPr>
          </a:p>
          <a:p>
            <a:r>
              <a:rPr lang="en-US" sz="2800" dirty="0">
                <a:latin typeface="Montserrat"/>
                <a:cs typeface="Arial"/>
              </a:rPr>
              <a:t>30 Center subgrantees have been funded by the Center for 20 years or longer.</a:t>
            </a:r>
          </a:p>
          <a:p>
            <a:endParaRPr lang="en-US" dirty="0"/>
          </a:p>
        </p:txBody>
      </p:sp>
      <p:sp>
        <p:nvSpPr>
          <p:cNvPr id="4" name="Slide Number Placeholder 3">
            <a:extLst>
              <a:ext uri="{FF2B5EF4-FFF2-40B4-BE49-F238E27FC236}">
                <a16:creationId xmlns:a16="http://schemas.microsoft.com/office/drawing/2014/main" id="{475F64F9-E998-ED50-ED52-B84B9CFE258C}"/>
              </a:ext>
            </a:extLst>
          </p:cNvPr>
          <p:cNvSpPr>
            <a:spLocks noGrp="1"/>
          </p:cNvSpPr>
          <p:nvPr>
            <p:ph type="sldNum" sz="quarter" idx="12"/>
          </p:nvPr>
        </p:nvSpPr>
        <p:spPr/>
        <p:txBody>
          <a:bodyPr/>
          <a:lstStyle/>
          <a:p>
            <a:fld id="{BEED455F-700D-BA4B-B3F6-B4E03929F5E0}" type="slidenum">
              <a:rPr lang="en-US" smtClean="0"/>
              <a:pPr/>
              <a:t>5</a:t>
            </a:fld>
            <a:endParaRPr lang="en-US"/>
          </a:p>
        </p:txBody>
      </p:sp>
    </p:spTree>
    <p:extLst>
      <p:ext uri="{BB962C8B-B14F-4D97-AF65-F5344CB8AC3E}">
        <p14:creationId xmlns:p14="http://schemas.microsoft.com/office/powerpoint/2010/main" val="415499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BFA9-EF54-6EDF-42F4-7F8A931619A9}"/>
              </a:ext>
            </a:extLst>
          </p:cNvPr>
          <p:cNvSpPr>
            <a:spLocks noGrp="1"/>
          </p:cNvSpPr>
          <p:nvPr>
            <p:ph type="title"/>
          </p:nvPr>
        </p:nvSpPr>
        <p:spPr/>
        <p:txBody>
          <a:bodyPr/>
          <a:lstStyle/>
          <a:p>
            <a:r>
              <a:rPr lang="en-US" dirty="0">
                <a:latin typeface="Montserrat" panose="00000500000000000000" pitchFamily="2" charset="0"/>
              </a:rPr>
              <a:t>Subgrantees and Program Officers </a:t>
            </a:r>
          </a:p>
        </p:txBody>
      </p:sp>
      <p:sp>
        <p:nvSpPr>
          <p:cNvPr id="3" name="Content Placeholder 2">
            <a:extLst>
              <a:ext uri="{FF2B5EF4-FFF2-40B4-BE49-F238E27FC236}">
                <a16:creationId xmlns:a16="http://schemas.microsoft.com/office/drawing/2014/main" id="{EFA3F355-D26C-91D2-5D19-062F038204B4}"/>
              </a:ext>
            </a:extLst>
          </p:cNvPr>
          <p:cNvSpPr>
            <a:spLocks noGrp="1"/>
          </p:cNvSpPr>
          <p:nvPr>
            <p:ph idx="1"/>
          </p:nvPr>
        </p:nvSpPr>
        <p:spPr>
          <a:xfrm>
            <a:off x="835348" y="1489165"/>
            <a:ext cx="10645452" cy="4860743"/>
          </a:xfrm>
        </p:spPr>
        <p:txBody>
          <a:bodyPr>
            <a:normAutofit fontScale="92500" lnSpcReduction="10000"/>
          </a:bodyPr>
          <a:lstStyle/>
          <a:p>
            <a:pPr marL="0" marR="0" indent="0" fontAlgn="base">
              <a:spcBef>
                <a:spcPts val="0"/>
              </a:spcBef>
              <a:spcAft>
                <a:spcPts val="0"/>
              </a:spcAft>
              <a:buNone/>
            </a:pPr>
            <a:r>
              <a:rPr lang="en-US" sz="2600" b="1" dirty="0">
                <a:solidFill>
                  <a:srgbClr val="2F5597"/>
                </a:solidFill>
                <a:effectLst/>
                <a:latin typeface="Montserrat" panose="00000500000000000000" pitchFamily="2" charset="0"/>
                <a:ea typeface="Times New Roman" panose="02020603050405020304" pitchFamily="18" charset="0"/>
              </a:rPr>
              <a:t>Each Subgrantee has an assigned Program Officer (PO). </a:t>
            </a:r>
            <a:r>
              <a:rPr lang="en-US" sz="2600" dirty="0">
                <a:solidFill>
                  <a:srgbClr val="2F5597"/>
                </a:solidFill>
                <a:effectLst/>
                <a:latin typeface="Montserrat" panose="00000500000000000000" pitchFamily="2" charset="0"/>
                <a:ea typeface="Times New Roman" panose="02020603050405020304" pitchFamily="18" charset="0"/>
              </a:rPr>
              <a:t>​</a:t>
            </a:r>
            <a:endParaRPr lang="en-US" sz="2600" dirty="0">
              <a:effectLst/>
              <a:latin typeface="Montserrat" panose="00000500000000000000" pitchFamily="2" charset="0"/>
              <a:ea typeface="Times New Roman" panose="02020603050405020304" pitchFamily="18" charset="0"/>
            </a:endParaRPr>
          </a:p>
          <a:p>
            <a:pPr marL="0" marR="0" lvl="0" indent="0" fontAlgn="base">
              <a:spcBef>
                <a:spcPts val="0"/>
              </a:spcBef>
              <a:spcAft>
                <a:spcPts val="0"/>
              </a:spcAft>
              <a:buSzPts val="1000"/>
              <a:buNone/>
              <a:tabLst>
                <a:tab pos="457200" algn="l"/>
              </a:tabLst>
            </a:pPr>
            <a:r>
              <a:rPr lang="en-US" sz="2600" b="1" dirty="0">
                <a:solidFill>
                  <a:srgbClr val="000000"/>
                </a:solidFill>
                <a:effectLst/>
                <a:latin typeface="Montserrat" panose="00000500000000000000" pitchFamily="2" charset="0"/>
                <a:ea typeface="Times New Roman" panose="02020603050405020304" pitchFamily="18" charset="0"/>
              </a:rPr>
              <a:t>Your PO serves as a single point of contact:</a:t>
            </a:r>
            <a:r>
              <a:rPr lang="en-US" sz="2600" dirty="0">
                <a:solidFill>
                  <a:srgbClr val="000000"/>
                </a:solidFill>
                <a:effectLst/>
                <a:latin typeface="Montserrat" panose="00000500000000000000" pitchFamily="2" charset="0"/>
                <a:ea typeface="Times New Roman" panose="02020603050405020304" pitchFamily="18" charset="0"/>
              </a:rPr>
              <a:t>​</a:t>
            </a:r>
            <a:r>
              <a:rPr lang="en-US" sz="2600" dirty="0">
                <a:effectLst/>
                <a:latin typeface="Montserrat" panose="00000500000000000000" pitchFamily="2" charset="0"/>
                <a:ea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solidFill>
                  <a:srgbClr val="000000"/>
                </a:solidFill>
                <a:effectLst/>
                <a:latin typeface="Montserrat" panose="00000500000000000000" pitchFamily="2" charset="0"/>
                <a:ea typeface="Times New Roman" panose="02020603050405020304" pitchFamily="18" charset="0"/>
              </a:rPr>
              <a:t>POs will handle all requests, concerns, or inquiries from your project.​</a:t>
            </a:r>
            <a:endParaRPr lang="en-US" sz="2600" dirty="0">
              <a:effectLst/>
              <a:latin typeface="Montserrat" panose="00000500000000000000" pitchFamily="2"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solidFill>
                  <a:srgbClr val="000000"/>
                </a:solidFill>
                <a:effectLst/>
                <a:latin typeface="Montserrat" panose="00000500000000000000" pitchFamily="2" charset="0"/>
                <a:ea typeface="Times New Roman" panose="02020603050405020304" pitchFamily="18" charset="0"/>
              </a:rPr>
              <a:t>POs will also coordinate your “care” with other Center staff.​</a:t>
            </a:r>
            <a:endParaRPr lang="en-US" sz="2600" dirty="0">
              <a:effectLst/>
              <a:latin typeface="Montserrat" panose="00000500000000000000" pitchFamily="2"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solidFill>
                  <a:srgbClr val="000000"/>
                </a:solidFill>
                <a:effectLst/>
                <a:latin typeface="Montserrat" panose="00000500000000000000" pitchFamily="2" charset="0"/>
                <a:ea typeface="Times New Roman" panose="02020603050405020304" pitchFamily="18" charset="0"/>
              </a:rPr>
              <a:t>POs will provide timely and accurate communication on all types of </a:t>
            </a:r>
            <a:r>
              <a:rPr lang="en-US" sz="2600" dirty="0">
                <a:effectLst/>
                <a:latin typeface="Montserrat" panose="00000500000000000000" pitchFamily="2" charset="0"/>
                <a:ea typeface="Times New Roman" panose="02020603050405020304" pitchFamily="18" charset="0"/>
              </a:rPr>
              <a:t>SCSEP issues.</a:t>
            </a:r>
            <a:r>
              <a:rPr lang="en-US" sz="2600" dirty="0">
                <a:solidFill>
                  <a:srgbClr val="000000"/>
                </a:solidFill>
                <a:effectLst/>
                <a:latin typeface="Montserrat" panose="00000500000000000000" pitchFamily="2" charset="0"/>
                <a:ea typeface="Times New Roman" panose="02020603050405020304" pitchFamily="18" charset="0"/>
              </a:rPr>
              <a:t>​</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2600" dirty="0">
              <a:effectLst/>
              <a:latin typeface="Montserrat" panose="00000500000000000000" pitchFamily="2" charset="0"/>
              <a:ea typeface="Times New Roman" panose="02020603050405020304" pitchFamily="18" charset="0"/>
            </a:endParaRPr>
          </a:p>
          <a:p>
            <a:pPr marL="0" marR="0" indent="0" fontAlgn="base">
              <a:spcBef>
                <a:spcPts val="0"/>
              </a:spcBef>
              <a:spcAft>
                <a:spcPts val="0"/>
              </a:spcAft>
              <a:buNone/>
            </a:pPr>
            <a:r>
              <a:rPr lang="en-US" sz="2600" b="1" dirty="0">
                <a:solidFill>
                  <a:srgbClr val="2F5597"/>
                </a:solidFill>
                <a:effectLst/>
                <a:latin typeface="Montserrat" panose="00000500000000000000" pitchFamily="2" charset="0"/>
                <a:ea typeface="Times New Roman" panose="02020603050405020304" pitchFamily="18" charset="0"/>
              </a:rPr>
              <a:t>Your assigned PO will work with you on:</a:t>
            </a:r>
            <a:r>
              <a:rPr lang="en-US" sz="2600" dirty="0">
                <a:solidFill>
                  <a:srgbClr val="2F5597"/>
                </a:solidFill>
                <a:effectLst/>
                <a:latin typeface="Montserrat" panose="00000500000000000000" pitchFamily="2" charset="0"/>
                <a:ea typeface="Times New Roman" panose="02020603050405020304" pitchFamily="18" charset="0"/>
              </a:rPr>
              <a:t>​</a:t>
            </a:r>
            <a:endParaRPr lang="en-US" sz="2600" dirty="0">
              <a:effectLst/>
              <a:latin typeface="Montserrat" panose="00000500000000000000" pitchFamily="2" charset="0"/>
              <a:ea typeface="Times New Roman" panose="02020603050405020304" pitchFamily="18" charset="0"/>
            </a:endParaRPr>
          </a:p>
          <a:p>
            <a:pPr marL="0" marR="0" lvl="0" indent="0" fontAlgn="base">
              <a:spcBef>
                <a:spcPts val="0"/>
              </a:spcBef>
              <a:spcAft>
                <a:spcPts val="0"/>
              </a:spcAft>
              <a:buSzPts val="1000"/>
              <a:buNone/>
              <a:tabLst>
                <a:tab pos="457200" algn="l"/>
              </a:tabLst>
            </a:pPr>
            <a:r>
              <a:rPr lang="en-US" sz="2600" b="1" dirty="0">
                <a:solidFill>
                  <a:srgbClr val="000000"/>
                </a:solidFill>
                <a:effectLst/>
                <a:latin typeface="Montserrat" panose="00000500000000000000" pitchFamily="2" charset="0"/>
                <a:ea typeface="Times New Roman" panose="02020603050405020304" pitchFamily="18" charset="0"/>
              </a:rPr>
              <a:t>SCSEP Operations and Performance</a:t>
            </a:r>
            <a:r>
              <a:rPr lang="en-US" sz="2600" dirty="0">
                <a:solidFill>
                  <a:srgbClr val="000000"/>
                </a:solidFill>
                <a:effectLst/>
                <a:latin typeface="Montserrat" panose="00000500000000000000" pitchFamily="2" charset="0"/>
                <a:ea typeface="Times New Roman" panose="02020603050405020304" pitchFamily="18" charset="0"/>
              </a:rPr>
              <a:t>​</a:t>
            </a:r>
            <a:r>
              <a:rPr lang="en-US" sz="2600" dirty="0">
                <a:effectLst/>
                <a:latin typeface="Montserrat" panose="00000500000000000000" pitchFamily="2" charset="0"/>
                <a:ea typeface="Times New Roman" panose="02020603050405020304" pitchFamily="18" charset="0"/>
              </a:rPr>
              <a:t> </a:t>
            </a:r>
            <a:r>
              <a:rPr lang="en-US" sz="2600" dirty="0">
                <a:solidFill>
                  <a:srgbClr val="000000"/>
                </a:solidFill>
                <a:effectLst/>
                <a:latin typeface="Montserrat" panose="00000500000000000000" pitchFamily="2" charset="0"/>
                <a:ea typeface="Times New Roman" panose="02020603050405020304" pitchFamily="18" charset="0"/>
              </a:rPr>
              <a:t>- monitoring </a:t>
            </a:r>
            <a:r>
              <a:rPr lang="en-US" sz="2600" dirty="0">
                <a:solidFill>
                  <a:srgbClr val="000000"/>
                </a:solidFill>
                <a:latin typeface="Montserrat" panose="00000500000000000000" pitchFamily="2" charset="0"/>
                <a:ea typeface="Times New Roman" panose="02020603050405020304" pitchFamily="18" charset="0"/>
              </a:rPr>
              <a:t>expenditures and </a:t>
            </a:r>
            <a:r>
              <a:rPr lang="en-US" sz="2600" dirty="0">
                <a:solidFill>
                  <a:srgbClr val="000000"/>
                </a:solidFill>
                <a:effectLst/>
                <a:latin typeface="Montserrat" panose="00000500000000000000" pitchFamily="2" charset="0"/>
                <a:ea typeface="Times New Roman" panose="02020603050405020304" pitchFamily="18" charset="0"/>
              </a:rPr>
              <a:t>developing and tracking goals through Performance Strategy Plans.</a:t>
            </a:r>
            <a:endParaRPr lang="en-US" sz="2600" dirty="0">
              <a:effectLst/>
              <a:latin typeface="Montserrat" panose="00000500000000000000" pitchFamily="2" charset="0"/>
              <a:ea typeface="Times New Roman" panose="02020603050405020304" pitchFamily="18" charset="0"/>
            </a:endParaRPr>
          </a:p>
          <a:p>
            <a:pPr marL="0" marR="0" lvl="0" indent="0" fontAlgn="base">
              <a:spcBef>
                <a:spcPts val="0"/>
              </a:spcBef>
              <a:spcAft>
                <a:spcPts val="0"/>
              </a:spcAft>
              <a:buSzPts val="1000"/>
              <a:buNone/>
              <a:tabLst>
                <a:tab pos="457200" algn="l"/>
              </a:tabLst>
            </a:pPr>
            <a:r>
              <a:rPr lang="en-US" sz="2600" b="1" dirty="0">
                <a:solidFill>
                  <a:srgbClr val="000000"/>
                </a:solidFill>
                <a:effectLst/>
                <a:latin typeface="Montserrat" panose="00000500000000000000" pitchFamily="2" charset="0"/>
                <a:ea typeface="Times New Roman" panose="02020603050405020304" pitchFamily="18" charset="0"/>
              </a:rPr>
              <a:t>Technical Assistance – </a:t>
            </a:r>
            <a:r>
              <a:rPr lang="en-US" sz="2600" dirty="0">
                <a:solidFill>
                  <a:srgbClr val="000000"/>
                </a:solidFill>
                <a:effectLst/>
                <a:latin typeface="Montserrat" panose="00000500000000000000" pitchFamily="2" charset="0"/>
                <a:ea typeface="Times New Roman" panose="02020603050405020304" pitchFamily="18" charset="0"/>
              </a:rPr>
              <a:t>responses to your questions to help you to meet Performance Goals and more​.</a:t>
            </a:r>
            <a:endParaRPr lang="en-US" sz="2600" dirty="0">
              <a:effectLst/>
              <a:latin typeface="Montserrat" panose="00000500000000000000" pitchFamily="2" charset="0"/>
              <a:ea typeface="Times New Roman" panose="02020603050405020304" pitchFamily="18" charset="0"/>
            </a:endParaRPr>
          </a:p>
          <a:p>
            <a:pPr marL="0" marR="0" lvl="0" indent="0" fontAlgn="base">
              <a:spcBef>
                <a:spcPts val="0"/>
              </a:spcBef>
              <a:spcAft>
                <a:spcPts val="0"/>
              </a:spcAft>
              <a:buSzPts val="1000"/>
              <a:buNone/>
              <a:tabLst>
                <a:tab pos="457200" algn="l"/>
              </a:tabLst>
            </a:pPr>
            <a:r>
              <a:rPr lang="en-US" sz="2600" dirty="0">
                <a:solidFill>
                  <a:srgbClr val="000000"/>
                </a:solidFill>
                <a:effectLst/>
                <a:latin typeface="Montserrat" panose="00000500000000000000" pitchFamily="2" charset="0"/>
                <a:ea typeface="Times New Roman" panose="02020603050405020304" pitchFamily="18" charset="0"/>
              </a:rPr>
              <a:t>​</a:t>
            </a:r>
            <a:r>
              <a:rPr lang="en-US" sz="2600" dirty="0">
                <a:effectLst/>
                <a:latin typeface="Montserrat" panose="00000500000000000000" pitchFamily="2"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2D3546F9-1D8C-286D-ADBA-0D5C8B971757}"/>
              </a:ext>
            </a:extLst>
          </p:cNvPr>
          <p:cNvSpPr>
            <a:spLocks noGrp="1"/>
          </p:cNvSpPr>
          <p:nvPr>
            <p:ph type="sldNum" sz="quarter" idx="12"/>
          </p:nvPr>
        </p:nvSpPr>
        <p:spPr/>
        <p:txBody>
          <a:bodyPr/>
          <a:lstStyle/>
          <a:p>
            <a:fld id="{BEED455F-700D-BA4B-B3F6-B4E03929F5E0}" type="slidenum">
              <a:rPr lang="en-US" smtClean="0"/>
              <a:pPr/>
              <a:t>6</a:t>
            </a:fld>
            <a:endParaRPr lang="en-US"/>
          </a:p>
        </p:txBody>
      </p:sp>
    </p:spTree>
    <p:extLst>
      <p:ext uri="{BB962C8B-B14F-4D97-AF65-F5344CB8AC3E}">
        <p14:creationId xmlns:p14="http://schemas.microsoft.com/office/powerpoint/2010/main" val="191664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BF7E9-2CE6-8979-957A-0421D2212220}"/>
              </a:ext>
            </a:extLst>
          </p:cNvPr>
          <p:cNvSpPr>
            <a:spLocks noGrp="1"/>
          </p:cNvSpPr>
          <p:nvPr>
            <p:ph type="title"/>
          </p:nvPr>
        </p:nvSpPr>
        <p:spPr>
          <a:xfrm>
            <a:off x="-132790" y="953226"/>
            <a:ext cx="6355790" cy="1454051"/>
          </a:xfrm>
        </p:spPr>
        <p:txBody>
          <a:bodyPr>
            <a:noAutofit/>
          </a:bodyPr>
          <a:lstStyle/>
          <a:p>
            <a:pPr algn="ctr"/>
            <a:r>
              <a:rPr lang="en-US" dirty="0">
                <a:solidFill>
                  <a:schemeClr val="accent5">
                    <a:lumMod val="75000"/>
                  </a:schemeClr>
                </a:solidFill>
                <a:latin typeface="Montserrat" panose="00000500000000000000" pitchFamily="2" charset="0"/>
              </a:rPr>
              <a:t>SCSEP Terminology – Language Matters!</a:t>
            </a:r>
          </a:p>
        </p:txBody>
      </p:sp>
      <p:grpSp>
        <p:nvGrpSpPr>
          <p:cNvPr id="15" name="Group 1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Subtitles">
            <a:extLst>
              <a:ext uri="{FF2B5EF4-FFF2-40B4-BE49-F238E27FC236}">
                <a16:creationId xmlns:a16="http://schemas.microsoft.com/office/drawing/2014/main" id="{78A35DBD-3052-9FA5-FC48-C2BF1EF732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
        <p:nvSpPr>
          <p:cNvPr id="4" name="Slide Number Placeholder 3">
            <a:extLst>
              <a:ext uri="{FF2B5EF4-FFF2-40B4-BE49-F238E27FC236}">
                <a16:creationId xmlns:a16="http://schemas.microsoft.com/office/drawing/2014/main" id="{E4940749-CFD7-23E0-E2B8-B272848AC33E}"/>
              </a:ext>
            </a:extLst>
          </p:cNvPr>
          <p:cNvSpPr>
            <a:spLocks noGrp="1"/>
          </p:cNvSpPr>
          <p:nvPr>
            <p:ph type="sldNum" sz="quarter" idx="12"/>
          </p:nvPr>
        </p:nvSpPr>
        <p:spPr>
          <a:xfrm>
            <a:off x="8610600" y="6356350"/>
            <a:ext cx="2743200" cy="365125"/>
          </a:xfrm>
        </p:spPr>
        <p:txBody>
          <a:bodyPr>
            <a:normAutofit/>
          </a:bodyPr>
          <a:lstStyle/>
          <a:p>
            <a:pPr>
              <a:spcAft>
                <a:spcPts val="600"/>
              </a:spcAft>
            </a:pPr>
            <a:fld id="{BEED455F-700D-BA4B-B3F6-B4E03929F5E0}" type="slidenum">
              <a:rPr lang="en-US" smtClean="0"/>
              <a:pPr>
                <a:spcAft>
                  <a:spcPts val="600"/>
                </a:spcAft>
              </a:pPr>
              <a:t>7</a:t>
            </a:fld>
            <a:endParaRPr lang="en-US"/>
          </a:p>
        </p:txBody>
      </p:sp>
      <p:sp>
        <p:nvSpPr>
          <p:cNvPr id="9" name="TextBox 8">
            <a:extLst>
              <a:ext uri="{FF2B5EF4-FFF2-40B4-BE49-F238E27FC236}">
                <a16:creationId xmlns:a16="http://schemas.microsoft.com/office/drawing/2014/main" id="{AB8A1519-0270-587A-9E3D-E155E272EBDE}"/>
              </a:ext>
            </a:extLst>
          </p:cNvPr>
          <p:cNvSpPr txBox="1"/>
          <p:nvPr/>
        </p:nvSpPr>
        <p:spPr>
          <a:xfrm>
            <a:off x="447643" y="2516728"/>
            <a:ext cx="5919643" cy="3970318"/>
          </a:xfrm>
          <a:prstGeom prst="rect">
            <a:avLst/>
          </a:prstGeom>
          <a:noFill/>
        </p:spPr>
        <p:txBody>
          <a:bodyPr wrap="square" rtlCol="0">
            <a:spAutoFit/>
          </a:bodyPr>
          <a:lstStyle/>
          <a:p>
            <a:pPr marL="0" indent="0" algn="ctr">
              <a:buNone/>
            </a:pPr>
            <a:r>
              <a:rPr lang="en-US" b="1" dirty="0">
                <a:latin typeface="Montserrat" panose="00000500000000000000" pitchFamily="2" charset="0"/>
                <a:cs typeface="Arial"/>
              </a:rPr>
              <a:t>WHY? </a:t>
            </a:r>
            <a:r>
              <a:rPr lang="en-US" dirty="0">
                <a:latin typeface="Montserrat" panose="00000500000000000000" pitchFamily="2" charset="0"/>
                <a:cs typeface="Arial"/>
              </a:rPr>
              <a:t>The Center has adopted more inclusive, modern, positive language, aligning with workforce initiatives.</a:t>
            </a:r>
            <a:endParaRPr lang="en-US" dirty="0">
              <a:latin typeface="Montserrat" panose="00000500000000000000" pitchFamily="2" charset="0"/>
            </a:endParaRPr>
          </a:p>
          <a:p>
            <a:endParaRPr lang="en-US" dirty="0">
              <a:latin typeface="Montserrat" panose="00000500000000000000" pitchFamily="2" charset="0"/>
              <a:cs typeface="Arial"/>
            </a:endParaRPr>
          </a:p>
          <a:p>
            <a:r>
              <a:rPr lang="en-US" dirty="0">
                <a:latin typeface="Montserrat" panose="00000500000000000000" pitchFamily="2" charset="0"/>
                <a:cs typeface="Arial"/>
              </a:rPr>
              <a:t>The individuals we serve are </a:t>
            </a:r>
            <a:r>
              <a:rPr lang="en-US" b="1" dirty="0">
                <a:latin typeface="Montserrat" panose="00000500000000000000" pitchFamily="2" charset="0"/>
                <a:cs typeface="Arial"/>
              </a:rPr>
              <a:t>job seekers</a:t>
            </a:r>
            <a:r>
              <a:rPr lang="en-US" dirty="0">
                <a:latin typeface="Montserrat" panose="00000500000000000000" pitchFamily="2" charset="0"/>
                <a:cs typeface="Arial"/>
              </a:rPr>
              <a:t>, or sometimes </a:t>
            </a:r>
            <a:r>
              <a:rPr lang="en-US" b="1" dirty="0">
                <a:latin typeface="Montserrat" panose="00000500000000000000" pitchFamily="2" charset="0"/>
                <a:cs typeface="Arial"/>
              </a:rPr>
              <a:t>participant job seekers </a:t>
            </a:r>
            <a:r>
              <a:rPr lang="en-US" dirty="0">
                <a:latin typeface="Montserrat" panose="00000500000000000000" pitchFamily="2" charset="0"/>
                <a:cs typeface="Arial"/>
              </a:rPr>
              <a:t>(no longer “participants,” “clients,” “senior aides,” or “candidates”).</a:t>
            </a:r>
          </a:p>
          <a:p>
            <a:endParaRPr lang="en-US" dirty="0">
              <a:latin typeface="Montserrat" panose="00000500000000000000" pitchFamily="2" charset="0"/>
              <a:cs typeface="Arial"/>
            </a:endParaRPr>
          </a:p>
          <a:p>
            <a:r>
              <a:rPr lang="en-US" dirty="0">
                <a:latin typeface="Montserrat" panose="00000500000000000000" pitchFamily="2" charset="0"/>
                <a:cs typeface="Arial"/>
              </a:rPr>
              <a:t>We will use the word “</a:t>
            </a:r>
            <a:r>
              <a:rPr lang="en-US" b="1" dirty="0">
                <a:latin typeface="Montserrat" panose="00000500000000000000" pitchFamily="2" charset="0"/>
                <a:cs typeface="Arial"/>
              </a:rPr>
              <a:t>older</a:t>
            </a:r>
            <a:r>
              <a:rPr lang="en-US" dirty="0">
                <a:latin typeface="Montserrat" panose="00000500000000000000" pitchFamily="2" charset="0"/>
                <a:cs typeface="Arial"/>
              </a:rPr>
              <a:t>” to describe the population we serve (as opposed to “senior”), for example: “older worker,” “older American,” “older participant job seekers”.</a:t>
            </a:r>
            <a:endParaRPr lang="en-US" dirty="0">
              <a:latin typeface="Montserrat" panose="00000500000000000000" pitchFamily="2" charset="0"/>
            </a:endParaRPr>
          </a:p>
          <a:p>
            <a:endParaRPr lang="en-US" dirty="0"/>
          </a:p>
        </p:txBody>
      </p:sp>
    </p:spTree>
    <p:extLst>
      <p:ext uri="{BB962C8B-B14F-4D97-AF65-F5344CB8AC3E}">
        <p14:creationId xmlns:p14="http://schemas.microsoft.com/office/powerpoint/2010/main" val="101822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4730-E13C-9A4C-98F8-394C524E2551}"/>
              </a:ext>
            </a:extLst>
          </p:cNvPr>
          <p:cNvSpPr>
            <a:spLocks noGrp="1"/>
          </p:cNvSpPr>
          <p:nvPr>
            <p:ph type="title"/>
          </p:nvPr>
        </p:nvSpPr>
        <p:spPr/>
        <p:txBody>
          <a:bodyPr/>
          <a:lstStyle/>
          <a:p>
            <a:r>
              <a:rPr lang="en-US" dirty="0">
                <a:latin typeface="Montserrat" panose="00000500000000000000" pitchFamily="2" charset="0"/>
              </a:rPr>
              <a:t>Common Terminology and Acronyms</a:t>
            </a:r>
          </a:p>
        </p:txBody>
      </p:sp>
      <p:sp>
        <p:nvSpPr>
          <p:cNvPr id="4" name="Slide Number Placeholder 3">
            <a:extLst>
              <a:ext uri="{FF2B5EF4-FFF2-40B4-BE49-F238E27FC236}">
                <a16:creationId xmlns:a16="http://schemas.microsoft.com/office/drawing/2014/main" id="{930B2278-0167-B112-8044-ED28A1E5E4C9}"/>
              </a:ext>
            </a:extLst>
          </p:cNvPr>
          <p:cNvSpPr>
            <a:spLocks noGrp="1"/>
          </p:cNvSpPr>
          <p:nvPr>
            <p:ph type="sldNum" sz="quarter" idx="12"/>
          </p:nvPr>
        </p:nvSpPr>
        <p:spPr/>
        <p:txBody>
          <a:bodyPr/>
          <a:lstStyle/>
          <a:p>
            <a:fld id="{BEED455F-700D-BA4B-B3F6-B4E03929F5E0}" type="slidenum">
              <a:rPr lang="en-US" smtClean="0"/>
              <a:pPr/>
              <a:t>8</a:t>
            </a:fld>
            <a:endParaRPr lang="en-US" dirty="0"/>
          </a:p>
        </p:txBody>
      </p:sp>
      <p:graphicFrame>
        <p:nvGraphicFramePr>
          <p:cNvPr id="16" name="Content Placeholder 13">
            <a:extLst>
              <a:ext uri="{FF2B5EF4-FFF2-40B4-BE49-F238E27FC236}">
                <a16:creationId xmlns:a16="http://schemas.microsoft.com/office/drawing/2014/main" id="{53A0FCA4-A31E-3E58-209A-96803B2D3C4F}"/>
              </a:ext>
            </a:extLst>
          </p:cNvPr>
          <p:cNvGraphicFramePr>
            <a:graphicFrameLocks noGrp="1"/>
          </p:cNvGraphicFramePr>
          <p:nvPr>
            <p:ph idx="1"/>
            <p:extLst>
              <p:ext uri="{D42A27DB-BD31-4B8C-83A1-F6EECF244321}">
                <p14:modId xmlns:p14="http://schemas.microsoft.com/office/powerpoint/2010/main" val="1431877486"/>
              </p:ext>
            </p:extLst>
          </p:nvPr>
        </p:nvGraphicFramePr>
        <p:xfrm>
          <a:off x="835348" y="1571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05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645065" y="1463040"/>
            <a:ext cx="3796306" cy="2690949"/>
          </a:xfrm>
        </p:spPr>
        <p:txBody>
          <a:bodyPr vert="horz" lIns="91440" tIns="45720" rIns="91440" bIns="45720" rtlCol="0" anchor="t">
            <a:normAutofit fontScale="90000"/>
          </a:bodyPr>
          <a:lstStyle/>
          <a:p>
            <a:r>
              <a:rPr lang="en-US" sz="4800" b="1" kern="1200" dirty="0">
                <a:solidFill>
                  <a:schemeClr val="tx1"/>
                </a:solidFill>
                <a:latin typeface="Montserrat" panose="00000500000000000000" pitchFamily="2" charset="0"/>
                <a:cs typeface="+mj-cs"/>
              </a:rPr>
              <a:t>American Job Centers (AJC)</a:t>
            </a:r>
          </a:p>
        </p:txBody>
      </p:sp>
      <p:grpSp>
        <p:nvGrpSpPr>
          <p:cNvPr id="63" name="Group 6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64" name="Rectangle 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1BC011-9E6B-C830-F2ED-C5968F669DCA}"/>
              </a:ext>
            </a:extLst>
          </p:cNvPr>
          <p:cNvSpPr txBox="1"/>
          <p:nvPr/>
        </p:nvSpPr>
        <p:spPr>
          <a:xfrm>
            <a:off x="5478418" y="1031239"/>
            <a:ext cx="5542387" cy="4300447"/>
          </a:xfrm>
          <a:prstGeom prst="rect">
            <a:avLst/>
          </a:prstGeom>
        </p:spPr>
        <p:txBody>
          <a:bodyPr vert="horz" lIns="91440" tIns="45720" rIns="91440" bIns="45720" rtlCol="0" anchor="t">
            <a:normAutofit fontScale="92500"/>
          </a:bodyPr>
          <a:lstStyle/>
          <a:p>
            <a:pPr>
              <a:lnSpc>
                <a:spcPct val="90000"/>
              </a:lnSpc>
              <a:spcAft>
                <a:spcPts val="600"/>
              </a:spcAft>
            </a:pPr>
            <a:r>
              <a:rPr lang="en-US" sz="2200" dirty="0">
                <a:latin typeface="Montserrat" panose="00000500000000000000" pitchFamily="2" charset="0"/>
              </a:rPr>
              <a:t>(also called One Stops or Career Centers):</a:t>
            </a:r>
          </a:p>
          <a:p>
            <a:pPr>
              <a:lnSpc>
                <a:spcPct val="90000"/>
              </a:lnSpc>
              <a:spcAft>
                <a:spcPts val="600"/>
              </a:spcAft>
            </a:pPr>
            <a:r>
              <a:rPr lang="en-US" sz="2200" dirty="0">
                <a:latin typeface="Montserrat" panose="00000500000000000000" pitchFamily="2" charset="0"/>
              </a:rPr>
              <a:t> A combination of agencies that operate through a single place or system in a local area to provide applicable core services and access to other programs and services carried out by the American Job Center/One-Stop partners. The AJC serves both job seekers and employers. The principal operator of the AJC is usually the Employment Service office. Other partners typically include training and educational service providers. SCSEP projects may have staff or SCSEP participant staff collocated at the AJC.</a:t>
            </a: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709351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ED7D31"/>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D903CAE8AD3045BF89F398D17719BB" ma:contentTypeVersion="14" ma:contentTypeDescription="Create a new document." ma:contentTypeScope="" ma:versionID="a1caddc40021cf14a909be36b06962d1">
  <xsd:schema xmlns:xsd="http://www.w3.org/2001/XMLSchema" xmlns:xs="http://www.w3.org/2001/XMLSchema" xmlns:p="http://schemas.microsoft.com/office/2006/metadata/properties" xmlns:ns2="195da388-4f1f-499a-b8f1-0cc267dad8f1" xmlns:ns3="8d46c058-239c-49e6-9ab3-aff88b77444e" targetNamespace="http://schemas.microsoft.com/office/2006/metadata/properties" ma:root="true" ma:fieldsID="ea91ef673c082b52e679b83d06f7a176" ns2:_="" ns3:_="">
    <xsd:import namespace="195da388-4f1f-499a-b8f1-0cc267dad8f1"/>
    <xsd:import namespace="8d46c058-239c-49e6-9ab3-aff88b7744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a388-4f1f-499a-b8f1-0cc267dad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6c058-239c-49e6-9ab3-aff88b7744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BF4099-B44A-42BC-9659-3D05EF538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da388-4f1f-499a-b8f1-0cc267dad8f1"/>
    <ds:schemaRef ds:uri="8d46c058-239c-49e6-9ab3-aff88b774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672956-F75E-4434-B936-527CFA71065F}">
  <ds:schemaRefs>
    <ds:schemaRef ds:uri="195da388-4f1f-499a-b8f1-0cc267dad8f1"/>
    <ds:schemaRef ds:uri="8d46c058-239c-49e6-9ab3-aff88b7744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BA6E91-65B3-4DF6-9F73-12BECB7C10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14222</TotalTime>
  <Words>1636</Words>
  <Application>Microsoft Office PowerPoint</Application>
  <PresentationFormat>Widescreen</PresentationFormat>
  <Paragraphs>154</Paragraphs>
  <Slides>24</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Arial</vt:lpstr>
      <vt:lpstr>Calibri</vt:lpstr>
      <vt:lpstr>Calibri Light</vt:lpstr>
      <vt:lpstr>Montserrat</vt:lpstr>
      <vt:lpstr>Montserrat Medium</vt:lpstr>
      <vt:lpstr>Rubik</vt:lpstr>
      <vt:lpstr>Symbol</vt:lpstr>
      <vt:lpstr>Times New Roman</vt:lpstr>
      <vt:lpstr>Wingdings</vt:lpstr>
      <vt:lpstr>Office Theme</vt:lpstr>
      <vt:lpstr>1_Office Theme</vt:lpstr>
      <vt:lpstr>2_Office Theme</vt:lpstr>
      <vt:lpstr>Foundations of SCSEP</vt:lpstr>
      <vt:lpstr>This training will cover…</vt:lpstr>
      <vt:lpstr>SCSEP General Background</vt:lpstr>
      <vt:lpstr>SCSEP General Background</vt:lpstr>
      <vt:lpstr>About the Center's SCSEP Subgrantee Network </vt:lpstr>
      <vt:lpstr>Subgrantees and Program Officers </vt:lpstr>
      <vt:lpstr>SCSEP Terminology – Language Matters!</vt:lpstr>
      <vt:lpstr>Common Terminology and Acronyms</vt:lpstr>
      <vt:lpstr>American Job Centers (AJC)</vt:lpstr>
      <vt:lpstr>Community Service Assignment (CSA)</vt:lpstr>
      <vt:lpstr>Data Validation (DV)</vt:lpstr>
      <vt:lpstr>Equitable Distribution (ED)</vt:lpstr>
      <vt:lpstr>Grantee Performance Management System (GPMS) </vt:lpstr>
      <vt:lpstr>Host Agency (HA)</vt:lpstr>
      <vt:lpstr>Individual Employment Plan (IEP)</vt:lpstr>
      <vt:lpstr>Individual Durational Limit (IDL)</vt:lpstr>
      <vt:lpstr>On-the-Job Experience (OJE)</vt:lpstr>
      <vt:lpstr>Participant Wages and Fringe Benefits (PWFB)</vt:lpstr>
      <vt:lpstr>Unsubsidized Employment (UE)</vt:lpstr>
      <vt:lpstr>SCSEP Acronym and Abbreviation Reference Sheet – saved in Sharefile</vt:lpstr>
      <vt:lpstr>Policy and Guidance Resources </vt:lpstr>
      <vt:lpstr>Workforce Inclusion Grant Agreement</vt:lpstr>
      <vt:lpstr>CWI Partner’s Page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Lexi Timoll</dc:creator>
  <cp:lastModifiedBy>Alicia Black</cp:lastModifiedBy>
  <cp:revision>287</cp:revision>
  <dcterms:created xsi:type="dcterms:W3CDTF">2019-04-11T15:35:16Z</dcterms:created>
  <dcterms:modified xsi:type="dcterms:W3CDTF">2024-06-04T08:33:55Z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0x010100F1D903CAE8AD3045BF89F398D17719BB</vt:lpwstr>
  </property>
</Properties>
</file>