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1" r:id="rId4"/>
    <p:sldMasterId id="2147483714" r:id="rId5"/>
    <p:sldMasterId id="2147483735" r:id="rId6"/>
  </p:sldMasterIdLst>
  <p:notesMasterIdLst>
    <p:notesMasterId r:id="rId33"/>
  </p:notesMasterIdLst>
  <p:sldIdLst>
    <p:sldId id="278" r:id="rId7"/>
    <p:sldId id="642" r:id="rId8"/>
    <p:sldId id="643" r:id="rId9"/>
    <p:sldId id="644" r:id="rId10"/>
    <p:sldId id="645" r:id="rId11"/>
    <p:sldId id="668" r:id="rId12"/>
    <p:sldId id="669" r:id="rId13"/>
    <p:sldId id="649" r:id="rId14"/>
    <p:sldId id="648" r:id="rId15"/>
    <p:sldId id="647" r:id="rId16"/>
    <p:sldId id="646" r:id="rId17"/>
    <p:sldId id="650" r:id="rId18"/>
    <p:sldId id="615" r:id="rId19"/>
    <p:sldId id="651" r:id="rId20"/>
    <p:sldId id="653" r:id="rId21"/>
    <p:sldId id="662" r:id="rId22"/>
    <p:sldId id="665" r:id="rId23"/>
    <p:sldId id="664" r:id="rId24"/>
    <p:sldId id="666" r:id="rId25"/>
    <p:sldId id="667" r:id="rId26"/>
    <p:sldId id="652" r:id="rId27"/>
    <p:sldId id="656" r:id="rId28"/>
    <p:sldId id="654" r:id="rId29"/>
    <p:sldId id="657" r:id="rId30"/>
    <p:sldId id="661" r:id="rId31"/>
    <p:sldId id="638" r:id="rId3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9F1FE6E-9CD7-418A-BFA1-ED93D465C09F}">
          <p14:sldIdLst>
            <p14:sldId id="278"/>
            <p14:sldId id="642"/>
            <p14:sldId id="643"/>
            <p14:sldId id="644"/>
            <p14:sldId id="645"/>
            <p14:sldId id="668"/>
            <p14:sldId id="669"/>
            <p14:sldId id="649"/>
            <p14:sldId id="648"/>
            <p14:sldId id="647"/>
            <p14:sldId id="646"/>
            <p14:sldId id="650"/>
            <p14:sldId id="615"/>
            <p14:sldId id="651"/>
            <p14:sldId id="653"/>
            <p14:sldId id="662"/>
            <p14:sldId id="665"/>
            <p14:sldId id="664"/>
            <p14:sldId id="666"/>
            <p14:sldId id="667"/>
            <p14:sldId id="652"/>
            <p14:sldId id="656"/>
            <p14:sldId id="654"/>
            <p14:sldId id="657"/>
            <p14:sldId id="661"/>
            <p14:sldId id="638"/>
          </p14:sldIdLst>
        </p14:section>
        <p14:section name="Untitled Section" id="{A23EA742-4899-49C2-8A71-C83D8E387BBB}">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27A5865-01B3-720B-EAA1-3AC7196FD80F}" name="Suzy Mead" initials="SM" userId="S::smead@workforceinclusion.org::638332fb-7174-49b0-b005-3366ae8c0149" providerId="AD"/>
  <p188:author id="{C18CCF78-162A-B186-67AB-F38EDBA60919}" name="Alicia Black" initials="AB" userId="S::ablack@workforceinclusion.org::ea390c49-8105-47a5-afba-0eb1fd478bf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7D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7" d="100"/>
          <a:sy n="117" d="100"/>
        </p:scale>
        <p:origin x="318" y="11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notesMaster" Target="notesMasters/notesMaster1.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customXml" Target="../customXml/item3.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07T15:46:03.166"/>
    </inkml:context>
    <inkml:brush xml:id="br0">
      <inkml:brushProperty name="width" value="0.2" units="cm"/>
      <inkml:brushProperty name="height" value="0.4" units="cm"/>
      <inkml:brushProperty name="tip" value="rectangle"/>
      <inkml:brushProperty name="rasterOp" value="maskPen"/>
      <inkml:brushProperty name="ignorePressure" value="1"/>
    </inkml:brush>
  </inkml:definitions>
  <inkml:trace contextRef="#ctx0" brushRef="#br0">1 1,'1349'0,"-1327"0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07T15:46:05.562"/>
    </inkml:context>
    <inkml:brush xml:id="br0">
      <inkml:brushProperty name="width" value="0.2" units="cm"/>
      <inkml:brushProperty name="height" value="0.4" units="cm"/>
      <inkml:brushProperty name="tip" value="rectangle"/>
      <inkml:brushProperty name="rasterOp" value="maskPen"/>
      <inkml:brushProperty name="ignorePressure" value="1"/>
    </inkml:brush>
  </inkml:definitions>
  <inkml:trace contextRef="#ctx0" brushRef="#br0">1 1,'752'0,"-729"0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07T15:46:07.971"/>
    </inkml:context>
    <inkml:brush xml:id="br0">
      <inkml:brushProperty name="width" value="0.2" units="cm"/>
      <inkml:brushProperty name="height" value="0.4" units="cm"/>
      <inkml:brushProperty name="tip" value="rectangle"/>
      <inkml:brushProperty name="rasterOp" value="maskPen"/>
      <inkml:brushProperty name="ignorePressure" value="1"/>
    </inkml:brush>
  </inkml:definitions>
  <inkml:trace contextRef="#ctx0" brushRef="#br0">0 1,'779'0,"-757"0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07T15:46:29.801"/>
    </inkml:context>
    <inkml:brush xml:id="br0">
      <inkml:brushProperty name="width" value="0.2" units="cm"/>
      <inkml:brushProperty name="height" value="0.4" units="cm"/>
      <inkml:brushProperty name="tip" value="rectangle"/>
      <inkml:brushProperty name="rasterOp" value="maskPen"/>
      <inkml:brushProperty name="ignorePressure" value="1"/>
    </inkml:brush>
  </inkml:definitions>
  <inkml:trace contextRef="#ctx0" brushRef="#br0">1 28,'2039'0,"-2005"2,55 9,-54-5,51 1,1168-8,-1101-12,-12 1,65-2,38 1,687 14,-905 0,-1 1,32 8,-29-5,47 4,571-8,-312-3,-318 1,1-1,-1 0,20-6,34-5,-49 12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68" tIns="46584" rIns="93168" bIns="46584" rtlCol="0"/>
          <a:lstStyle>
            <a:lvl1pPr algn="l">
              <a:defRPr sz="1200"/>
            </a:lvl1pPr>
          </a:lstStyle>
          <a:p>
            <a:endParaRPr lang="en-US"/>
          </a:p>
        </p:txBody>
      </p:sp>
      <p:sp>
        <p:nvSpPr>
          <p:cNvPr id="3" name="Date Placeholder 2"/>
          <p:cNvSpPr>
            <a:spLocks noGrp="1"/>
          </p:cNvSpPr>
          <p:nvPr>
            <p:ph type="dt" idx="1"/>
          </p:nvPr>
        </p:nvSpPr>
        <p:spPr>
          <a:xfrm>
            <a:off x="3970939" y="0"/>
            <a:ext cx="3037840" cy="466434"/>
          </a:xfrm>
          <a:prstGeom prst="rect">
            <a:avLst/>
          </a:prstGeom>
        </p:spPr>
        <p:txBody>
          <a:bodyPr vert="horz" lIns="93168" tIns="46584" rIns="93168" bIns="46584" rtlCol="0"/>
          <a:lstStyle>
            <a:lvl1pPr algn="r">
              <a:defRPr sz="1200"/>
            </a:lvl1pPr>
          </a:lstStyle>
          <a:p>
            <a:fld id="{E659D9F2-FF71-4ACE-BFED-57127E975947}" type="datetimeFigureOut">
              <a:rPr lang="en-US" smtClean="0"/>
              <a:t>10/7/2024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68" tIns="46584" rIns="93168" bIns="46584" rtlCol="0" anchor="ctr"/>
          <a:lstStyle/>
          <a:p>
            <a:endParaRPr lang="en-US"/>
          </a:p>
        </p:txBody>
      </p:sp>
      <p:sp>
        <p:nvSpPr>
          <p:cNvPr id="5" name="Notes Placeholder 4"/>
          <p:cNvSpPr>
            <a:spLocks noGrp="1"/>
          </p:cNvSpPr>
          <p:nvPr>
            <p:ph type="body" sz="quarter" idx="3"/>
          </p:nvPr>
        </p:nvSpPr>
        <p:spPr>
          <a:xfrm>
            <a:off x="701040" y="4473893"/>
            <a:ext cx="5608320" cy="3660458"/>
          </a:xfrm>
          <a:prstGeom prst="rect">
            <a:avLst/>
          </a:prstGeom>
        </p:spPr>
        <p:txBody>
          <a:bodyPr vert="horz" lIns="93168" tIns="46584" rIns="93168" bIns="4658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68" tIns="46584" rIns="93168" bIns="46584"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829967"/>
            <a:ext cx="3037840" cy="466433"/>
          </a:xfrm>
          <a:prstGeom prst="rect">
            <a:avLst/>
          </a:prstGeom>
        </p:spPr>
        <p:txBody>
          <a:bodyPr vert="horz" lIns="93168" tIns="46584" rIns="93168" bIns="46584" rtlCol="0" anchor="b"/>
          <a:lstStyle>
            <a:lvl1pPr algn="r">
              <a:defRPr sz="1200"/>
            </a:lvl1pPr>
          </a:lstStyle>
          <a:p>
            <a:fld id="{E162D7DB-F680-415F-88C5-258DB140F8F0}" type="slidenum">
              <a:rPr lang="en-US" smtClean="0"/>
              <a:t>‹#›</a:t>
            </a:fld>
            <a:endParaRPr lang="en-US"/>
          </a:p>
        </p:txBody>
      </p:sp>
    </p:spTree>
    <p:extLst>
      <p:ext uri="{BB962C8B-B14F-4D97-AF65-F5344CB8AC3E}">
        <p14:creationId xmlns:p14="http://schemas.microsoft.com/office/powerpoint/2010/main" val="20573794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Master" Target="../slideMasters/slideMaster3.xml"/><Relationship Id="rId4" Type="http://schemas.openxmlformats.org/officeDocument/2006/relationships/image" Target="../media/image14.png"/></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jpe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png"/><Relationship Id="rId1" Type="http://schemas.openxmlformats.org/officeDocument/2006/relationships/slideMaster" Target="../slideMasters/slideMaster3.xml"/><Relationship Id="rId4" Type="http://schemas.openxmlformats.org/officeDocument/2006/relationships/image" Target="../media/image1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Master" Target="../slideMasters/slideMaster3.xml"/><Relationship Id="rId5" Type="http://schemas.openxmlformats.org/officeDocument/2006/relationships/image" Target="../media/image21.jpeg"/><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0C43A-A24D-436B-9FE7-ECF6BA8BF77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17B22BA-184B-4FD3-9DDC-F981C7E0ACA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A82C2AC-02D1-4FCE-A1F6-3E7E810B7CEE}"/>
              </a:ext>
            </a:extLst>
          </p:cNvPr>
          <p:cNvSpPr>
            <a:spLocks noGrp="1"/>
          </p:cNvSpPr>
          <p:nvPr>
            <p:ph type="dt" sz="half" idx="10"/>
          </p:nvPr>
        </p:nvSpPr>
        <p:spPr/>
        <p:txBody>
          <a:bodyPr/>
          <a:lstStyle/>
          <a:p>
            <a:fld id="{E254661D-BCC0-418A-9ADD-F02B96C6F91C}" type="datetime1">
              <a:rPr lang="en-US" smtClean="0"/>
              <a:t>10/7/2024</a:t>
            </a:fld>
            <a:endParaRPr lang="en-US"/>
          </a:p>
        </p:txBody>
      </p:sp>
      <p:sp>
        <p:nvSpPr>
          <p:cNvPr id="5" name="Footer Placeholder 4">
            <a:extLst>
              <a:ext uri="{FF2B5EF4-FFF2-40B4-BE49-F238E27FC236}">
                <a16:creationId xmlns:a16="http://schemas.microsoft.com/office/drawing/2014/main" id="{E500F9A4-9F19-44AE-873E-DA13D99EA8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9185BE-5D22-4407-8EA8-342F570C589B}"/>
              </a:ext>
            </a:extLst>
          </p:cNvPr>
          <p:cNvSpPr>
            <a:spLocks noGrp="1"/>
          </p:cNvSpPr>
          <p:nvPr>
            <p:ph type="sldNum" sz="quarter" idx="12"/>
          </p:nvPr>
        </p:nvSpPr>
        <p:spPr/>
        <p:txBody>
          <a:bodyPr/>
          <a:lstStyle/>
          <a:p>
            <a:fld id="{8BD416C4-3E2A-4C79-AE05-143FD2AEAD24}" type="slidenum">
              <a:rPr lang="en-US" smtClean="0"/>
              <a:t>‹#›</a:t>
            </a:fld>
            <a:endParaRPr lang="en-US"/>
          </a:p>
        </p:txBody>
      </p:sp>
    </p:spTree>
    <p:extLst>
      <p:ext uri="{BB962C8B-B14F-4D97-AF65-F5344CB8AC3E}">
        <p14:creationId xmlns:p14="http://schemas.microsoft.com/office/powerpoint/2010/main" val="28469958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A3ECE-A327-4593-9B24-B00228B7241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008319B-5EC3-4E83-A7F0-D0BB6E02577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4D7C7A-20DE-40BE-8FA7-7882ED6B447B}"/>
              </a:ext>
            </a:extLst>
          </p:cNvPr>
          <p:cNvSpPr>
            <a:spLocks noGrp="1"/>
          </p:cNvSpPr>
          <p:nvPr>
            <p:ph type="dt" sz="half" idx="10"/>
          </p:nvPr>
        </p:nvSpPr>
        <p:spPr/>
        <p:txBody>
          <a:bodyPr/>
          <a:lstStyle/>
          <a:p>
            <a:fld id="{ABE8A42C-F152-4255-993C-0AD03B7EDC7C}" type="datetime1">
              <a:rPr lang="en-US" smtClean="0"/>
              <a:t>10/7/2024</a:t>
            </a:fld>
            <a:endParaRPr lang="en-US"/>
          </a:p>
        </p:txBody>
      </p:sp>
      <p:sp>
        <p:nvSpPr>
          <p:cNvPr id="5" name="Footer Placeholder 4">
            <a:extLst>
              <a:ext uri="{FF2B5EF4-FFF2-40B4-BE49-F238E27FC236}">
                <a16:creationId xmlns:a16="http://schemas.microsoft.com/office/drawing/2014/main" id="{0AEFFD63-51AF-44C3-979C-C9D363F9F1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682D04-8ACB-4D04-8D3E-E9A62D13A3B6}"/>
              </a:ext>
            </a:extLst>
          </p:cNvPr>
          <p:cNvSpPr>
            <a:spLocks noGrp="1"/>
          </p:cNvSpPr>
          <p:nvPr>
            <p:ph type="sldNum" sz="quarter" idx="12"/>
          </p:nvPr>
        </p:nvSpPr>
        <p:spPr/>
        <p:txBody>
          <a:bodyPr/>
          <a:lstStyle/>
          <a:p>
            <a:fld id="{8BD416C4-3E2A-4C79-AE05-143FD2AEAD24}" type="slidenum">
              <a:rPr lang="en-US" smtClean="0"/>
              <a:t>‹#›</a:t>
            </a:fld>
            <a:endParaRPr lang="en-US"/>
          </a:p>
        </p:txBody>
      </p:sp>
    </p:spTree>
    <p:extLst>
      <p:ext uri="{BB962C8B-B14F-4D97-AF65-F5344CB8AC3E}">
        <p14:creationId xmlns:p14="http://schemas.microsoft.com/office/powerpoint/2010/main" val="14282757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9F71E1-E997-4AC1-83AB-6BFB81FF764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08818DD-4EB9-40B1-9B1C-A6747A567E9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DAFE29-C9CD-479B-B4A7-7CB6CFA429C7}"/>
              </a:ext>
            </a:extLst>
          </p:cNvPr>
          <p:cNvSpPr>
            <a:spLocks noGrp="1"/>
          </p:cNvSpPr>
          <p:nvPr>
            <p:ph type="dt" sz="half" idx="10"/>
          </p:nvPr>
        </p:nvSpPr>
        <p:spPr/>
        <p:txBody>
          <a:bodyPr/>
          <a:lstStyle/>
          <a:p>
            <a:fld id="{54E92F30-EEF3-479D-B762-4AC8BCD9C724}" type="datetime1">
              <a:rPr lang="en-US" smtClean="0"/>
              <a:t>10/7/2024</a:t>
            </a:fld>
            <a:endParaRPr lang="en-US"/>
          </a:p>
        </p:txBody>
      </p:sp>
      <p:sp>
        <p:nvSpPr>
          <p:cNvPr id="5" name="Footer Placeholder 4">
            <a:extLst>
              <a:ext uri="{FF2B5EF4-FFF2-40B4-BE49-F238E27FC236}">
                <a16:creationId xmlns:a16="http://schemas.microsoft.com/office/drawing/2014/main" id="{87021658-B4FF-458F-BA5C-161D6D86C4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B1D64B-BDBF-446C-B8EE-444E4539AE06}"/>
              </a:ext>
            </a:extLst>
          </p:cNvPr>
          <p:cNvSpPr>
            <a:spLocks noGrp="1"/>
          </p:cNvSpPr>
          <p:nvPr>
            <p:ph type="sldNum" sz="quarter" idx="12"/>
          </p:nvPr>
        </p:nvSpPr>
        <p:spPr/>
        <p:txBody>
          <a:bodyPr/>
          <a:lstStyle/>
          <a:p>
            <a:fld id="{8BD416C4-3E2A-4C79-AE05-143FD2AEAD24}" type="slidenum">
              <a:rPr lang="en-US" smtClean="0"/>
              <a:t>‹#›</a:t>
            </a:fld>
            <a:endParaRPr lang="en-US"/>
          </a:p>
        </p:txBody>
      </p:sp>
    </p:spTree>
    <p:extLst>
      <p:ext uri="{BB962C8B-B14F-4D97-AF65-F5344CB8AC3E}">
        <p14:creationId xmlns:p14="http://schemas.microsoft.com/office/powerpoint/2010/main" val="26018862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5" name="Image 0" descr="preencoded.png">
            <a:extLst>
              <a:ext uri="{FF2B5EF4-FFF2-40B4-BE49-F238E27FC236}">
                <a16:creationId xmlns:a16="http://schemas.microsoft.com/office/drawing/2014/main" id="{BA5D5A72-CB6F-F8DE-E2C9-90459C8C3DC1}"/>
              </a:ext>
            </a:extLst>
          </p:cNvPr>
          <p:cNvSpPr/>
          <p:nvPr/>
        </p:nvSpPr>
        <p:spPr>
          <a:xfrm>
            <a:off x="0" y="0"/>
            <a:ext cx="5295900" cy="6877050"/>
          </a:xfrm>
          <a:custGeom>
            <a:avLst/>
            <a:gdLst>
              <a:gd name="connsiteX0" fmla="*/ 0 w 5295900"/>
              <a:gd name="connsiteY0" fmla="*/ 0 h 6877050"/>
              <a:gd name="connsiteX1" fmla="*/ 5295900 w 5295900"/>
              <a:gd name="connsiteY1" fmla="*/ 0 h 6877050"/>
              <a:gd name="connsiteX2" fmla="*/ 5295900 w 5295900"/>
              <a:gd name="connsiteY2" fmla="*/ 6877050 h 6877050"/>
              <a:gd name="connsiteX3" fmla="*/ 0 w 5295900"/>
              <a:gd name="connsiteY3" fmla="*/ 6877050 h 6877050"/>
            </a:gdLst>
            <a:ahLst/>
            <a:cxnLst>
              <a:cxn ang="0">
                <a:pos x="connsiteX0" y="connsiteY0"/>
              </a:cxn>
              <a:cxn ang="0">
                <a:pos x="connsiteX1" y="connsiteY1"/>
              </a:cxn>
              <a:cxn ang="0">
                <a:pos x="connsiteX2" y="connsiteY2"/>
              </a:cxn>
              <a:cxn ang="0">
                <a:pos x="connsiteX3" y="connsiteY3"/>
              </a:cxn>
            </a:cxnLst>
            <a:rect l="l" t="t" r="r" b="b"/>
            <a:pathLst>
              <a:path w="5295900" h="6877050">
                <a:moveTo>
                  <a:pt x="0" y="0"/>
                </a:moveTo>
                <a:lnTo>
                  <a:pt x="5295900" y="0"/>
                </a:lnTo>
                <a:lnTo>
                  <a:pt x="5295900" y="6877050"/>
                </a:lnTo>
                <a:lnTo>
                  <a:pt x="0" y="6877050"/>
                </a:lnTo>
                <a:close/>
              </a:path>
            </a:pathLst>
          </a:custGeom>
          <a:solidFill>
            <a:schemeClr val="accent3"/>
          </a:solidFill>
          <a:ln w="4763" cap="flat">
            <a:noFill/>
            <a:prstDash val="solid"/>
            <a:miter/>
          </a:ln>
        </p:spPr>
        <p:txBody>
          <a:bodyPr rtlCol="0" anchor="ctr">
            <a:noAutofit/>
          </a:bodyPr>
          <a:lstStyle/>
          <a:p>
            <a:endParaRPr lang="en-US"/>
          </a:p>
        </p:txBody>
      </p:sp>
      <p:sp>
        <p:nvSpPr>
          <p:cNvPr id="20" name="Freeform: Shape 19">
            <a:extLst>
              <a:ext uri="{FF2B5EF4-FFF2-40B4-BE49-F238E27FC236}">
                <a16:creationId xmlns:a16="http://schemas.microsoft.com/office/drawing/2014/main" id="{E66FD7FF-2869-7902-36B2-2B229AB9AB19}"/>
              </a:ext>
            </a:extLst>
          </p:cNvPr>
          <p:cNvSpPr/>
          <p:nvPr userDrawn="1"/>
        </p:nvSpPr>
        <p:spPr>
          <a:xfrm>
            <a:off x="1600201" y="1153228"/>
            <a:ext cx="9191625" cy="5704772"/>
          </a:xfrm>
          <a:custGeom>
            <a:avLst/>
            <a:gdLst>
              <a:gd name="connsiteX0" fmla="*/ 4595813 w 9191625"/>
              <a:gd name="connsiteY0" fmla="*/ 0 h 5704772"/>
              <a:gd name="connsiteX1" fmla="*/ 9191625 w 9191625"/>
              <a:gd name="connsiteY1" fmla="*/ 4592108 h 5704772"/>
              <a:gd name="connsiteX2" fmla="*/ 9191625 w 9191625"/>
              <a:gd name="connsiteY2" fmla="*/ 5704772 h 5704772"/>
              <a:gd name="connsiteX3" fmla="*/ 0 w 9191625"/>
              <a:gd name="connsiteY3" fmla="*/ 5704772 h 5704772"/>
              <a:gd name="connsiteX4" fmla="*/ 0 w 9191625"/>
              <a:gd name="connsiteY4" fmla="*/ 4592108 h 5704772"/>
              <a:gd name="connsiteX5" fmla="*/ 4595813 w 9191625"/>
              <a:gd name="connsiteY5" fmla="*/ 0 h 570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91625" h="5704772">
                <a:moveTo>
                  <a:pt x="4595813" y="0"/>
                </a:moveTo>
                <a:cubicBezTo>
                  <a:pt x="7133987" y="0"/>
                  <a:pt x="9191625" y="2055957"/>
                  <a:pt x="9191625" y="4592108"/>
                </a:cubicBezTo>
                <a:lnTo>
                  <a:pt x="9191625" y="5704772"/>
                </a:lnTo>
                <a:lnTo>
                  <a:pt x="0" y="5704772"/>
                </a:lnTo>
                <a:lnTo>
                  <a:pt x="0" y="4592108"/>
                </a:lnTo>
                <a:cubicBezTo>
                  <a:pt x="0" y="2055957"/>
                  <a:pt x="2057614" y="0"/>
                  <a:pt x="4595813" y="0"/>
                </a:cubicBezTo>
                <a:close/>
              </a:path>
            </a:pathLst>
          </a:custGeom>
          <a:solidFill>
            <a:schemeClr val="accent6"/>
          </a:solidFill>
          <a:ln w="476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18" name="Freeform: Shape 17">
            <a:extLst>
              <a:ext uri="{FF2B5EF4-FFF2-40B4-BE49-F238E27FC236}">
                <a16:creationId xmlns:a16="http://schemas.microsoft.com/office/drawing/2014/main" id="{B1457C88-4472-81CF-02AF-4421E0A3084B}"/>
              </a:ext>
            </a:extLst>
          </p:cNvPr>
          <p:cNvSpPr/>
          <p:nvPr userDrawn="1"/>
        </p:nvSpPr>
        <p:spPr>
          <a:xfrm>
            <a:off x="2795588" y="0"/>
            <a:ext cx="6803142" cy="5396474"/>
          </a:xfrm>
          <a:custGeom>
            <a:avLst/>
            <a:gdLst>
              <a:gd name="connsiteX0" fmla="*/ 0 w 6803142"/>
              <a:gd name="connsiteY0" fmla="*/ 0 h 5396474"/>
              <a:gd name="connsiteX1" fmla="*/ 6803142 w 6803142"/>
              <a:gd name="connsiteY1" fmla="*/ 0 h 5396474"/>
              <a:gd name="connsiteX2" fmla="*/ 6803142 w 6803142"/>
              <a:gd name="connsiteY2" fmla="*/ 1997094 h 5396474"/>
              <a:gd name="connsiteX3" fmla="*/ 3401576 w 6803142"/>
              <a:gd name="connsiteY3" fmla="*/ 5396474 h 5396474"/>
              <a:gd name="connsiteX4" fmla="*/ 0 w 6803142"/>
              <a:gd name="connsiteY4" fmla="*/ 1997094 h 5396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3142" h="5396474">
                <a:moveTo>
                  <a:pt x="0" y="0"/>
                </a:moveTo>
                <a:lnTo>
                  <a:pt x="6803142" y="0"/>
                </a:lnTo>
                <a:lnTo>
                  <a:pt x="6803142" y="1997094"/>
                </a:lnTo>
                <a:cubicBezTo>
                  <a:pt x="6803142" y="3874511"/>
                  <a:pt x="5280228" y="5396474"/>
                  <a:pt x="3401576" y="5396474"/>
                </a:cubicBezTo>
                <a:cubicBezTo>
                  <a:pt x="1522938" y="5396474"/>
                  <a:pt x="0" y="3874511"/>
                  <a:pt x="0" y="1997094"/>
                </a:cubicBezTo>
                <a:close/>
              </a:path>
            </a:pathLst>
          </a:custGeom>
          <a:solidFill>
            <a:schemeClr val="bg1">
              <a:alpha val="99000"/>
            </a:schemeClr>
          </a:solidFill>
          <a:ln w="47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2" name="Title 1"/>
          <p:cNvSpPr>
            <a:spLocks noGrp="1"/>
          </p:cNvSpPr>
          <p:nvPr>
            <p:ph type="ctrTitle"/>
          </p:nvPr>
        </p:nvSpPr>
        <p:spPr>
          <a:xfrm>
            <a:off x="3403092" y="1984248"/>
            <a:ext cx="5385816" cy="1225296"/>
          </a:xfrm>
        </p:spPr>
        <p:txBody>
          <a:bodyPr tIns="0" anchor="t">
            <a:noAutofit/>
          </a:bodyPr>
          <a:lstStyle>
            <a:lvl1pPr algn="ctr">
              <a:defRPr sz="4400"/>
            </a:lvl1pPr>
          </a:lstStyle>
          <a:p>
            <a:r>
              <a:rPr lang="en-US"/>
              <a:t>Click to edit Master title style</a:t>
            </a:r>
          </a:p>
        </p:txBody>
      </p:sp>
      <p:sp>
        <p:nvSpPr>
          <p:cNvPr id="3" name="Subtitle 2"/>
          <p:cNvSpPr>
            <a:spLocks noGrp="1"/>
          </p:cNvSpPr>
          <p:nvPr>
            <p:ph type="subTitle" idx="1"/>
          </p:nvPr>
        </p:nvSpPr>
        <p:spPr>
          <a:xfrm>
            <a:off x="4349496" y="3483864"/>
            <a:ext cx="3493008" cy="878908"/>
          </a:xfrm>
        </p:spPr>
        <p:txBody>
          <a:bodyPr lIns="0" tIns="0" rIns="0" bIns="0">
            <a:noAutofit/>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6778389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5923D9E-9381-3D11-B31A-1BF5C97F35B0}"/>
              </a:ext>
            </a:extLst>
          </p:cNvPr>
          <p:cNvGrpSpPr/>
          <p:nvPr userDrawn="1"/>
        </p:nvGrpSpPr>
        <p:grpSpPr>
          <a:xfrm>
            <a:off x="6452303" y="3405019"/>
            <a:ext cx="5739697" cy="3467971"/>
            <a:chOff x="5009037" y="2525712"/>
            <a:chExt cx="7170193" cy="4332288"/>
          </a:xfrm>
        </p:grpSpPr>
        <p:sp>
          <p:nvSpPr>
            <p:cNvPr id="7" name="Freeform 7">
              <a:extLst>
                <a:ext uri="{FF2B5EF4-FFF2-40B4-BE49-F238E27FC236}">
                  <a16:creationId xmlns:a16="http://schemas.microsoft.com/office/drawing/2014/main" id="{89E777D0-3240-08CE-6B6C-B33B910B8490}"/>
                </a:ext>
              </a:extLst>
            </p:cNvPr>
            <p:cNvSpPr>
              <a:spLocks/>
            </p:cNvSpPr>
            <p:nvPr/>
          </p:nvSpPr>
          <p:spPr bwMode="auto">
            <a:xfrm>
              <a:off x="5009037" y="2525712"/>
              <a:ext cx="3601721" cy="4332288"/>
            </a:xfrm>
            <a:custGeom>
              <a:avLst/>
              <a:gdLst>
                <a:gd name="T0" fmla="*/ 1198 w 1198"/>
                <a:gd name="T1" fmla="*/ 0 h 1441"/>
                <a:gd name="T2" fmla="*/ 0 w 1198"/>
                <a:gd name="T3" fmla="*/ 1441 h 1441"/>
                <a:gd name="T4" fmla="*/ 1198 w 1198"/>
                <a:gd name="T5" fmla="*/ 1441 h 1441"/>
                <a:gd name="T6" fmla="*/ 1198 w 1198"/>
                <a:gd name="T7" fmla="*/ 0 h 1441"/>
              </a:gdLst>
              <a:ahLst/>
              <a:cxnLst>
                <a:cxn ang="0">
                  <a:pos x="T0" y="T1"/>
                </a:cxn>
                <a:cxn ang="0">
                  <a:pos x="T2" y="T3"/>
                </a:cxn>
                <a:cxn ang="0">
                  <a:pos x="T4" y="T5"/>
                </a:cxn>
                <a:cxn ang="0">
                  <a:pos x="T6" y="T7"/>
                </a:cxn>
              </a:cxnLst>
              <a:rect l="0" t="0" r="r" b="b"/>
              <a:pathLst>
                <a:path w="1198" h="1441">
                  <a:moveTo>
                    <a:pt x="1198" y="0"/>
                  </a:moveTo>
                  <a:lnTo>
                    <a:pt x="0" y="1441"/>
                  </a:lnTo>
                  <a:lnTo>
                    <a:pt x="1198" y="1441"/>
                  </a:lnTo>
                  <a:lnTo>
                    <a:pt x="1198" y="0"/>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8" name="Freeform 6">
              <a:extLst>
                <a:ext uri="{FF2B5EF4-FFF2-40B4-BE49-F238E27FC236}">
                  <a16:creationId xmlns:a16="http://schemas.microsoft.com/office/drawing/2014/main" id="{EFEA81A2-6893-518C-6AF3-37C987789C86}"/>
                </a:ext>
              </a:extLst>
            </p:cNvPr>
            <p:cNvSpPr>
              <a:spLocks/>
            </p:cNvSpPr>
            <p:nvPr/>
          </p:nvSpPr>
          <p:spPr bwMode="auto">
            <a:xfrm>
              <a:off x="8589536" y="2525712"/>
              <a:ext cx="3589694" cy="4332288"/>
            </a:xfrm>
            <a:custGeom>
              <a:avLst/>
              <a:gdLst>
                <a:gd name="T0" fmla="*/ 0 w 1194"/>
                <a:gd name="T1" fmla="*/ 0 h 1441"/>
                <a:gd name="T2" fmla="*/ 1194 w 1194"/>
                <a:gd name="T3" fmla="*/ 1441 h 1441"/>
                <a:gd name="T4" fmla="*/ 0 w 1194"/>
                <a:gd name="T5" fmla="*/ 1441 h 1441"/>
                <a:gd name="T6" fmla="*/ 0 w 1194"/>
                <a:gd name="T7" fmla="*/ 0 h 1441"/>
              </a:gdLst>
              <a:ahLst/>
              <a:cxnLst>
                <a:cxn ang="0">
                  <a:pos x="T0" y="T1"/>
                </a:cxn>
                <a:cxn ang="0">
                  <a:pos x="T2" y="T3"/>
                </a:cxn>
                <a:cxn ang="0">
                  <a:pos x="T4" y="T5"/>
                </a:cxn>
                <a:cxn ang="0">
                  <a:pos x="T6" y="T7"/>
                </a:cxn>
              </a:cxnLst>
              <a:rect l="0" t="0" r="r" b="b"/>
              <a:pathLst>
                <a:path w="1194" h="1441">
                  <a:moveTo>
                    <a:pt x="0" y="0"/>
                  </a:moveTo>
                  <a:lnTo>
                    <a:pt x="1194" y="1441"/>
                  </a:lnTo>
                  <a:lnTo>
                    <a:pt x="0" y="1441"/>
                  </a:lnTo>
                  <a:lnTo>
                    <a:pt x="0" y="0"/>
                  </a:ln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endParaRPr lang="en-US"/>
            </a:p>
          </p:txBody>
        </p:sp>
      </p:grpSp>
      <p:grpSp>
        <p:nvGrpSpPr>
          <p:cNvPr id="9" name="Group 8">
            <a:extLst>
              <a:ext uri="{FF2B5EF4-FFF2-40B4-BE49-F238E27FC236}">
                <a16:creationId xmlns:a16="http://schemas.microsoft.com/office/drawing/2014/main" id="{0F297964-0B81-31DC-6D6D-1414832238B1}"/>
              </a:ext>
            </a:extLst>
          </p:cNvPr>
          <p:cNvGrpSpPr/>
          <p:nvPr userDrawn="1"/>
        </p:nvGrpSpPr>
        <p:grpSpPr>
          <a:xfrm flipH="1" flipV="1">
            <a:off x="6465610" y="0"/>
            <a:ext cx="5739697" cy="3467971"/>
            <a:chOff x="5183405" y="2678112"/>
            <a:chExt cx="7170193" cy="4332288"/>
          </a:xfrm>
        </p:grpSpPr>
        <p:sp>
          <p:nvSpPr>
            <p:cNvPr id="10" name="Freeform 7">
              <a:extLst>
                <a:ext uri="{FF2B5EF4-FFF2-40B4-BE49-F238E27FC236}">
                  <a16:creationId xmlns:a16="http://schemas.microsoft.com/office/drawing/2014/main" id="{CE4FDB43-7466-4B74-330E-836DA9504C90}"/>
                </a:ext>
              </a:extLst>
            </p:cNvPr>
            <p:cNvSpPr>
              <a:spLocks/>
            </p:cNvSpPr>
            <p:nvPr/>
          </p:nvSpPr>
          <p:spPr bwMode="auto">
            <a:xfrm>
              <a:off x="5183405" y="2678112"/>
              <a:ext cx="3601721" cy="4332288"/>
            </a:xfrm>
            <a:custGeom>
              <a:avLst/>
              <a:gdLst>
                <a:gd name="T0" fmla="*/ 1198 w 1198"/>
                <a:gd name="T1" fmla="*/ 0 h 1441"/>
                <a:gd name="T2" fmla="*/ 0 w 1198"/>
                <a:gd name="T3" fmla="*/ 1441 h 1441"/>
                <a:gd name="T4" fmla="*/ 1198 w 1198"/>
                <a:gd name="T5" fmla="*/ 1441 h 1441"/>
                <a:gd name="T6" fmla="*/ 1198 w 1198"/>
                <a:gd name="T7" fmla="*/ 0 h 1441"/>
              </a:gdLst>
              <a:ahLst/>
              <a:cxnLst>
                <a:cxn ang="0">
                  <a:pos x="T0" y="T1"/>
                </a:cxn>
                <a:cxn ang="0">
                  <a:pos x="T2" y="T3"/>
                </a:cxn>
                <a:cxn ang="0">
                  <a:pos x="T4" y="T5"/>
                </a:cxn>
                <a:cxn ang="0">
                  <a:pos x="T6" y="T7"/>
                </a:cxn>
              </a:cxnLst>
              <a:rect l="0" t="0" r="r" b="b"/>
              <a:pathLst>
                <a:path w="1198" h="1441">
                  <a:moveTo>
                    <a:pt x="1198" y="0"/>
                  </a:moveTo>
                  <a:lnTo>
                    <a:pt x="0" y="1441"/>
                  </a:lnTo>
                  <a:lnTo>
                    <a:pt x="1198" y="1441"/>
                  </a:lnTo>
                  <a:lnTo>
                    <a:pt x="1198" y="0"/>
                  </a:lnTo>
                  <a:close/>
                </a:path>
              </a:pathLst>
            </a:custGeom>
            <a:solidFill>
              <a:schemeClr val="accent4"/>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1" name="Freeform 6">
              <a:extLst>
                <a:ext uri="{FF2B5EF4-FFF2-40B4-BE49-F238E27FC236}">
                  <a16:creationId xmlns:a16="http://schemas.microsoft.com/office/drawing/2014/main" id="{2EA39DB9-F1B4-F4E9-CF4D-717B0CD747DA}"/>
                </a:ext>
              </a:extLst>
            </p:cNvPr>
            <p:cNvSpPr>
              <a:spLocks/>
            </p:cNvSpPr>
            <p:nvPr/>
          </p:nvSpPr>
          <p:spPr bwMode="auto">
            <a:xfrm>
              <a:off x="8763903" y="2678112"/>
              <a:ext cx="3589695" cy="4332288"/>
            </a:xfrm>
            <a:custGeom>
              <a:avLst/>
              <a:gdLst>
                <a:gd name="T0" fmla="*/ 0 w 1194"/>
                <a:gd name="T1" fmla="*/ 0 h 1441"/>
                <a:gd name="T2" fmla="*/ 1194 w 1194"/>
                <a:gd name="T3" fmla="*/ 1441 h 1441"/>
                <a:gd name="T4" fmla="*/ 0 w 1194"/>
                <a:gd name="T5" fmla="*/ 1441 h 1441"/>
                <a:gd name="T6" fmla="*/ 0 w 1194"/>
                <a:gd name="T7" fmla="*/ 0 h 1441"/>
              </a:gdLst>
              <a:ahLst/>
              <a:cxnLst>
                <a:cxn ang="0">
                  <a:pos x="T0" y="T1"/>
                </a:cxn>
                <a:cxn ang="0">
                  <a:pos x="T2" y="T3"/>
                </a:cxn>
                <a:cxn ang="0">
                  <a:pos x="T4" y="T5"/>
                </a:cxn>
                <a:cxn ang="0">
                  <a:pos x="T6" y="T7"/>
                </a:cxn>
              </a:cxnLst>
              <a:rect l="0" t="0" r="r" b="b"/>
              <a:pathLst>
                <a:path w="1194" h="1441">
                  <a:moveTo>
                    <a:pt x="0" y="0"/>
                  </a:moveTo>
                  <a:lnTo>
                    <a:pt x="1194" y="1441"/>
                  </a:lnTo>
                  <a:lnTo>
                    <a:pt x="0" y="1441"/>
                  </a:lnTo>
                  <a:lnTo>
                    <a:pt x="0" y="0"/>
                  </a:lnTo>
                  <a:close/>
                </a:path>
              </a:pathLst>
            </a:custGeom>
            <a:solidFill>
              <a:schemeClr val="accent5"/>
            </a:solidFill>
            <a:ln>
              <a:noFill/>
            </a:ln>
          </p:spPr>
          <p:txBody>
            <a:bodyPr vert="horz" wrap="square" lIns="91440" tIns="45720" rIns="91440" bIns="45720" numCol="1" anchor="t" anchorCtr="0" compatLnSpc="1">
              <a:prstTxWarp prst="textNoShape">
                <a:avLst/>
              </a:prstTxWarp>
              <a:noAutofit/>
            </a:bodyPr>
            <a:lstStyle/>
            <a:p>
              <a:endParaRPr lang="en-US"/>
            </a:p>
          </p:txBody>
        </p:sp>
      </p:grpSp>
      <p:sp>
        <p:nvSpPr>
          <p:cNvPr id="14" name="Image 2" descr="preencoded.png">
            <a:extLst>
              <a:ext uri="{FF2B5EF4-FFF2-40B4-BE49-F238E27FC236}">
                <a16:creationId xmlns:a16="http://schemas.microsoft.com/office/drawing/2014/main" id="{EFFAEAD9-58A9-096B-C6D0-58F7AD08EB20}"/>
              </a:ext>
            </a:extLst>
          </p:cNvPr>
          <p:cNvSpPr/>
          <p:nvPr/>
        </p:nvSpPr>
        <p:spPr>
          <a:xfrm>
            <a:off x="7642518" y="4577658"/>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noAutofit/>
          </a:bodyPr>
          <a:lstStyle/>
          <a:p>
            <a:endParaRPr lang="en-US"/>
          </a:p>
        </p:txBody>
      </p:sp>
      <p:sp>
        <p:nvSpPr>
          <p:cNvPr id="2" name="Title 1">
            <a:extLst>
              <a:ext uri="{FF2B5EF4-FFF2-40B4-BE49-F238E27FC236}">
                <a16:creationId xmlns:a16="http://schemas.microsoft.com/office/drawing/2014/main" id="{9A1CFBBA-B680-A6A7-3C4B-5FEAC4253283}"/>
              </a:ext>
            </a:extLst>
          </p:cNvPr>
          <p:cNvSpPr>
            <a:spLocks noGrp="1"/>
          </p:cNvSpPr>
          <p:nvPr>
            <p:ph type="title"/>
          </p:nvPr>
        </p:nvSpPr>
        <p:spPr>
          <a:xfrm>
            <a:off x="1499616" y="1901952"/>
            <a:ext cx="5693664" cy="768096"/>
          </a:xfrm>
        </p:spPr>
        <p:txBody>
          <a:bodyPr>
            <a:noAutofit/>
          </a:bodyPr>
          <a:lstStyle>
            <a:lvl1pPr algn="l">
              <a:lnSpc>
                <a:spcPct val="100000"/>
              </a:lnSpc>
              <a:defRPr/>
            </a:lvl1pPr>
          </a:lstStyle>
          <a:p>
            <a:r>
              <a:rPr lang="en-US"/>
              <a:t>Click to edit Master title style</a:t>
            </a:r>
          </a:p>
        </p:txBody>
      </p:sp>
      <p:sp>
        <p:nvSpPr>
          <p:cNvPr id="13" name="Content Placeholder 2">
            <a:extLst>
              <a:ext uri="{FF2B5EF4-FFF2-40B4-BE49-F238E27FC236}">
                <a16:creationId xmlns:a16="http://schemas.microsoft.com/office/drawing/2014/main" id="{72386C43-DD10-E892-08AD-D6F4AE9617DD}"/>
              </a:ext>
            </a:extLst>
          </p:cNvPr>
          <p:cNvSpPr>
            <a:spLocks noGrp="1"/>
          </p:cNvSpPr>
          <p:nvPr>
            <p:ph idx="1"/>
          </p:nvPr>
        </p:nvSpPr>
        <p:spPr>
          <a:xfrm>
            <a:off x="1499616" y="2770632"/>
            <a:ext cx="5693664" cy="3122168"/>
          </a:xfrm>
        </p:spPr>
        <p:txBody>
          <a:bodyPr>
            <a:noAutofit/>
          </a:bodyPr>
          <a:lstStyle>
            <a:lvl1pPr marL="0" indent="0">
              <a:lnSpc>
                <a:spcPct val="150000"/>
              </a:lnSpc>
              <a:spcBef>
                <a:spcPts val="0"/>
              </a:spcBef>
              <a:buNone/>
              <a:defRPr sz="2400"/>
            </a:lvl1pPr>
            <a:lvl2pPr marL="347472">
              <a:lnSpc>
                <a:spcPct val="150000"/>
              </a:lnSpc>
              <a:spcBef>
                <a:spcPts val="0"/>
              </a:spcBef>
              <a:defRPr sz="2000"/>
            </a:lvl2pPr>
            <a:lvl3pPr marL="685800">
              <a:lnSpc>
                <a:spcPct val="150000"/>
              </a:lnSpc>
              <a:spcBef>
                <a:spcPts val="0"/>
              </a:spcBef>
              <a:defRPr sz="1800"/>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0209746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Introduction">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C35EFB42-020B-1DF4-3D42-26092CE45F08}"/>
              </a:ext>
            </a:extLst>
          </p:cNvPr>
          <p:cNvSpPr/>
          <p:nvPr userDrawn="1"/>
        </p:nvSpPr>
        <p:spPr>
          <a:xfrm>
            <a:off x="0" y="3427336"/>
            <a:ext cx="3430200" cy="3430665"/>
          </a:xfrm>
          <a:custGeom>
            <a:avLst/>
            <a:gdLst>
              <a:gd name="connsiteX0" fmla="*/ 0 w 3430200"/>
              <a:gd name="connsiteY0" fmla="*/ 0 h 3430665"/>
              <a:gd name="connsiteX1" fmla="*/ 3430200 w 3430200"/>
              <a:gd name="connsiteY1" fmla="*/ 0 h 3430665"/>
              <a:gd name="connsiteX2" fmla="*/ 3430200 w 3430200"/>
              <a:gd name="connsiteY2" fmla="*/ 3430665 h 3430665"/>
              <a:gd name="connsiteX3" fmla="*/ 0 w 3430200"/>
              <a:gd name="connsiteY3" fmla="*/ 3430665 h 3430665"/>
            </a:gdLst>
            <a:ahLst/>
            <a:cxnLst>
              <a:cxn ang="0">
                <a:pos x="connsiteX0" y="connsiteY0"/>
              </a:cxn>
              <a:cxn ang="0">
                <a:pos x="connsiteX1" y="connsiteY1"/>
              </a:cxn>
              <a:cxn ang="0">
                <a:pos x="connsiteX2" y="connsiteY2"/>
              </a:cxn>
              <a:cxn ang="0">
                <a:pos x="connsiteX3" y="connsiteY3"/>
              </a:cxn>
            </a:cxnLst>
            <a:rect l="l" t="t" r="r" b="b"/>
            <a:pathLst>
              <a:path w="3430200" h="3430665">
                <a:moveTo>
                  <a:pt x="0" y="0"/>
                </a:moveTo>
                <a:lnTo>
                  <a:pt x="3430200" y="0"/>
                </a:lnTo>
                <a:lnTo>
                  <a:pt x="3430200" y="3430665"/>
                </a:lnTo>
                <a:lnTo>
                  <a:pt x="0" y="3430665"/>
                </a:ln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pPr lvl="0"/>
            <a:endParaRPr lang="en-US">
              <a:solidFill>
                <a:schemeClr val="tx1"/>
              </a:solidFill>
            </a:endParaRPr>
          </a:p>
        </p:txBody>
      </p:sp>
      <p:sp>
        <p:nvSpPr>
          <p:cNvPr id="20" name="Freeform: Shape 19">
            <a:extLst>
              <a:ext uri="{FF2B5EF4-FFF2-40B4-BE49-F238E27FC236}">
                <a16:creationId xmlns:a16="http://schemas.microsoft.com/office/drawing/2014/main" id="{AB4DD322-D1E0-74CB-BBFF-057426E58EBC}"/>
              </a:ext>
            </a:extLst>
          </p:cNvPr>
          <p:cNvSpPr/>
          <p:nvPr userDrawn="1"/>
        </p:nvSpPr>
        <p:spPr>
          <a:xfrm>
            <a:off x="0" y="3427336"/>
            <a:ext cx="3430200" cy="3430665"/>
          </a:xfrm>
          <a:custGeom>
            <a:avLst/>
            <a:gdLst>
              <a:gd name="connsiteX0" fmla="*/ 3430200 w 3430200"/>
              <a:gd name="connsiteY0" fmla="*/ 0 h 3430665"/>
              <a:gd name="connsiteX1" fmla="*/ 3430200 w 3430200"/>
              <a:gd name="connsiteY1" fmla="*/ 3430665 h 3430665"/>
              <a:gd name="connsiteX2" fmla="*/ 0 w 3430200"/>
              <a:gd name="connsiteY2" fmla="*/ 3430665 h 3430665"/>
              <a:gd name="connsiteX3" fmla="*/ 0 w 3430200"/>
              <a:gd name="connsiteY3" fmla="*/ 3417531 h 3430665"/>
            </a:gdLst>
            <a:ahLst/>
            <a:cxnLst>
              <a:cxn ang="0">
                <a:pos x="connsiteX0" y="connsiteY0"/>
              </a:cxn>
              <a:cxn ang="0">
                <a:pos x="connsiteX1" y="connsiteY1"/>
              </a:cxn>
              <a:cxn ang="0">
                <a:pos x="connsiteX2" y="connsiteY2"/>
              </a:cxn>
              <a:cxn ang="0">
                <a:pos x="connsiteX3" y="connsiteY3"/>
              </a:cxn>
            </a:cxnLst>
            <a:rect l="l" t="t" r="r" b="b"/>
            <a:pathLst>
              <a:path w="3430200" h="3430665">
                <a:moveTo>
                  <a:pt x="3430200" y="0"/>
                </a:moveTo>
                <a:lnTo>
                  <a:pt x="3430200" y="3430665"/>
                </a:lnTo>
                <a:lnTo>
                  <a:pt x="0" y="3430665"/>
                </a:lnTo>
                <a:lnTo>
                  <a:pt x="0" y="3417531"/>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lvl="0"/>
            <a:endParaRPr lang="en-US">
              <a:solidFill>
                <a:schemeClr val="tx1"/>
              </a:solidFill>
            </a:endParaRPr>
          </a:p>
        </p:txBody>
      </p:sp>
      <p:sp>
        <p:nvSpPr>
          <p:cNvPr id="14" name="Freeform: Shape 13">
            <a:extLst>
              <a:ext uri="{FF2B5EF4-FFF2-40B4-BE49-F238E27FC236}">
                <a16:creationId xmlns:a16="http://schemas.microsoft.com/office/drawing/2014/main" id="{C11D3FCE-EC92-8558-A3E5-04DB12477A3B}"/>
              </a:ext>
            </a:extLst>
          </p:cNvPr>
          <p:cNvSpPr/>
          <p:nvPr userDrawn="1"/>
        </p:nvSpPr>
        <p:spPr>
          <a:xfrm>
            <a:off x="1" y="1"/>
            <a:ext cx="3423785" cy="3437345"/>
          </a:xfrm>
          <a:custGeom>
            <a:avLst/>
            <a:gdLst>
              <a:gd name="connsiteX0" fmla="*/ 0 w 3423785"/>
              <a:gd name="connsiteY0" fmla="*/ 0 h 3437345"/>
              <a:gd name="connsiteX1" fmla="*/ 3423785 w 3423785"/>
              <a:gd name="connsiteY1" fmla="*/ 0 h 3437345"/>
              <a:gd name="connsiteX2" fmla="*/ 3423785 w 3423785"/>
              <a:gd name="connsiteY2" fmla="*/ 3437345 h 3437345"/>
              <a:gd name="connsiteX3" fmla="*/ 0 w 3423785"/>
              <a:gd name="connsiteY3" fmla="*/ 3437345 h 3437345"/>
            </a:gdLst>
            <a:ahLst/>
            <a:cxnLst>
              <a:cxn ang="0">
                <a:pos x="connsiteX0" y="connsiteY0"/>
              </a:cxn>
              <a:cxn ang="0">
                <a:pos x="connsiteX1" y="connsiteY1"/>
              </a:cxn>
              <a:cxn ang="0">
                <a:pos x="connsiteX2" y="connsiteY2"/>
              </a:cxn>
              <a:cxn ang="0">
                <a:pos x="connsiteX3" y="connsiteY3"/>
              </a:cxn>
            </a:cxnLst>
            <a:rect l="l" t="t" r="r" b="b"/>
            <a:pathLst>
              <a:path w="3423785" h="3437345">
                <a:moveTo>
                  <a:pt x="0" y="0"/>
                </a:moveTo>
                <a:lnTo>
                  <a:pt x="3423785" y="0"/>
                </a:lnTo>
                <a:lnTo>
                  <a:pt x="3423785" y="3437345"/>
                </a:lnTo>
                <a:lnTo>
                  <a:pt x="0" y="3437345"/>
                </a:lnTo>
                <a:close/>
              </a:path>
            </a:pathLst>
          </a:custGeom>
          <a:solidFill>
            <a:schemeClr val="accent5"/>
          </a:solidFill>
          <a:ln>
            <a:noFill/>
          </a:ln>
        </p:spPr>
        <p:txBody>
          <a:bodyPr vert="horz" wrap="square" lIns="91440" tIns="45720" rIns="91440" bIns="45720" numCol="1" anchor="t" anchorCtr="0" compatLnSpc="1">
            <a:prstTxWarp prst="textNoShape">
              <a:avLst/>
            </a:prstTxWarp>
            <a:noAutofit/>
          </a:bodyPr>
          <a:lstStyle/>
          <a:p>
            <a:pPr lvl="0"/>
            <a:endParaRPr lang="en-US">
              <a:solidFill>
                <a:schemeClr val="tx1"/>
              </a:solidFill>
            </a:endParaRPr>
          </a:p>
        </p:txBody>
      </p:sp>
      <p:sp>
        <p:nvSpPr>
          <p:cNvPr id="2" name="Title 1"/>
          <p:cNvSpPr>
            <a:spLocks noGrp="1"/>
          </p:cNvSpPr>
          <p:nvPr userDrawn="1">
            <p:ph type="title"/>
          </p:nvPr>
        </p:nvSpPr>
        <p:spPr>
          <a:xfrm>
            <a:off x="4224528" y="2276856"/>
            <a:ext cx="6766560" cy="768096"/>
          </a:xfrm>
        </p:spPr>
        <p:txBody>
          <a:bodyPr>
            <a:noAutofit/>
          </a:bodyPr>
          <a:lstStyle>
            <a:lvl1pPr algn="l">
              <a:lnSpc>
                <a:spcPct val="100000"/>
              </a:lnSpc>
              <a:defRPr b="1"/>
            </a:lvl1pPr>
          </a:lstStyle>
          <a:p>
            <a:r>
              <a:rPr lang="en-US"/>
              <a:t>Click to edit Master title style</a:t>
            </a:r>
          </a:p>
        </p:txBody>
      </p:sp>
      <p:sp>
        <p:nvSpPr>
          <p:cNvPr id="3" name="Content Placeholder 2"/>
          <p:cNvSpPr>
            <a:spLocks noGrp="1"/>
          </p:cNvSpPr>
          <p:nvPr userDrawn="1">
            <p:ph idx="1"/>
          </p:nvPr>
        </p:nvSpPr>
        <p:spPr>
          <a:xfrm>
            <a:off x="4224528" y="3222752"/>
            <a:ext cx="6766560" cy="2700528"/>
          </a:xfrm>
        </p:spPr>
        <p:txBody>
          <a:bodyPr>
            <a:noAutofit/>
          </a:bodyPr>
          <a:lstStyle>
            <a:lvl1pPr marL="0" indent="0">
              <a:buNone/>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userDrawn="1">
            <p:ph type="ftr" sz="quarter" idx="11"/>
          </p:nvPr>
        </p:nvSpPr>
        <p:spPr>
          <a:xfrm>
            <a:off x="4224528" y="457200"/>
            <a:ext cx="3200400" cy="274320"/>
          </a:xfrm>
        </p:spPr>
        <p:txBody>
          <a:bodyPr>
            <a:noAutofit/>
          </a:bodyPr>
          <a:lstStyle/>
          <a:p>
            <a:r>
              <a:rPr lang="en-US"/>
              <a:t>Presentation title</a:t>
            </a:r>
          </a:p>
        </p:txBody>
      </p:sp>
      <p:sp>
        <p:nvSpPr>
          <p:cNvPr id="6" name="Slide Number Placeholder 5"/>
          <p:cNvSpPr>
            <a:spLocks noGrp="1"/>
          </p:cNvSpPr>
          <p:nvPr userDrawn="1">
            <p:ph type="sldNum" sz="quarter" idx="12"/>
          </p:nvPr>
        </p:nvSpPr>
        <p:spPr/>
        <p:txBody>
          <a:bodyPr>
            <a:noAutofit/>
          </a:bodyPr>
          <a:lstStyle/>
          <a:p>
            <a:fld id="{48F63A3B-78C7-47BE-AE5E-E10140E04643}" type="slidenum">
              <a:rPr lang="en-US" dirty="0"/>
              <a:t>‹#›</a:t>
            </a:fld>
            <a:endParaRPr lang="en-US"/>
          </a:p>
        </p:txBody>
      </p:sp>
      <p:sp>
        <p:nvSpPr>
          <p:cNvPr id="17" name="Freeform: Shape 16">
            <a:extLst>
              <a:ext uri="{FF2B5EF4-FFF2-40B4-BE49-F238E27FC236}">
                <a16:creationId xmlns:a16="http://schemas.microsoft.com/office/drawing/2014/main" id="{217CBC9E-B934-828F-2AE5-211CEF5B1D25}"/>
              </a:ext>
            </a:extLst>
          </p:cNvPr>
          <p:cNvSpPr/>
          <p:nvPr userDrawn="1"/>
        </p:nvSpPr>
        <p:spPr>
          <a:xfrm>
            <a:off x="1" y="869"/>
            <a:ext cx="3423785" cy="3436477"/>
          </a:xfrm>
          <a:custGeom>
            <a:avLst/>
            <a:gdLst>
              <a:gd name="connsiteX0" fmla="*/ 0 w 3423785"/>
              <a:gd name="connsiteY0" fmla="*/ 0 h 3436477"/>
              <a:gd name="connsiteX1" fmla="*/ 3423785 w 3423785"/>
              <a:gd name="connsiteY1" fmla="*/ 3436477 h 3436477"/>
              <a:gd name="connsiteX2" fmla="*/ 0 w 3423785"/>
              <a:gd name="connsiteY2" fmla="*/ 3436477 h 3436477"/>
            </a:gdLst>
            <a:ahLst/>
            <a:cxnLst>
              <a:cxn ang="0">
                <a:pos x="connsiteX0" y="connsiteY0"/>
              </a:cxn>
              <a:cxn ang="0">
                <a:pos x="connsiteX1" y="connsiteY1"/>
              </a:cxn>
              <a:cxn ang="0">
                <a:pos x="connsiteX2" y="connsiteY2"/>
              </a:cxn>
            </a:cxnLst>
            <a:rect l="l" t="t" r="r" b="b"/>
            <a:pathLst>
              <a:path w="3423785" h="3436477">
                <a:moveTo>
                  <a:pt x="0" y="0"/>
                </a:moveTo>
                <a:lnTo>
                  <a:pt x="3423785" y="3436477"/>
                </a:lnTo>
                <a:lnTo>
                  <a:pt x="0" y="3436477"/>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lvl="0"/>
            <a:endParaRPr lang="en-US">
              <a:solidFill>
                <a:schemeClr val="tx1"/>
              </a:solidFill>
            </a:endParaRPr>
          </a:p>
        </p:txBody>
      </p:sp>
    </p:spTree>
    <p:extLst>
      <p:ext uri="{BB962C8B-B14F-4D97-AF65-F5344CB8AC3E}">
        <p14:creationId xmlns:p14="http://schemas.microsoft.com/office/powerpoint/2010/main" val="25446450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34" name="Freeform: Shape 33">
            <a:extLst>
              <a:ext uri="{FF2B5EF4-FFF2-40B4-BE49-F238E27FC236}">
                <a16:creationId xmlns:a16="http://schemas.microsoft.com/office/drawing/2014/main" id="{3D352B04-96E6-839B-9D92-EE98385C4D49}"/>
              </a:ext>
            </a:extLst>
          </p:cNvPr>
          <p:cNvSpPr/>
          <p:nvPr userDrawn="1"/>
        </p:nvSpPr>
        <p:spPr>
          <a:xfrm>
            <a:off x="2062836" y="686475"/>
            <a:ext cx="7774629" cy="6193018"/>
          </a:xfrm>
          <a:custGeom>
            <a:avLst/>
            <a:gdLst>
              <a:gd name="connsiteX0" fmla="*/ 3887320 w 7774629"/>
              <a:gd name="connsiteY0" fmla="*/ 0 h 6193018"/>
              <a:gd name="connsiteX1" fmla="*/ 7774629 w 7774629"/>
              <a:gd name="connsiteY1" fmla="*/ 3884811 h 6193018"/>
              <a:gd name="connsiteX2" fmla="*/ 7774629 w 7774629"/>
              <a:gd name="connsiteY2" fmla="*/ 6193018 h 6193018"/>
              <a:gd name="connsiteX3" fmla="*/ 0 w 7774629"/>
              <a:gd name="connsiteY3" fmla="*/ 6193018 h 6193018"/>
              <a:gd name="connsiteX4" fmla="*/ 0 w 7774629"/>
              <a:gd name="connsiteY4" fmla="*/ 3884811 h 6193018"/>
              <a:gd name="connsiteX5" fmla="*/ 3887320 w 7774629"/>
              <a:gd name="connsiteY5" fmla="*/ 0 h 6193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74629" h="6193018">
                <a:moveTo>
                  <a:pt x="3887320" y="0"/>
                </a:moveTo>
                <a:cubicBezTo>
                  <a:pt x="6034243" y="0"/>
                  <a:pt x="7774629" y="1739299"/>
                  <a:pt x="7774629" y="3884811"/>
                </a:cubicBezTo>
                <a:lnTo>
                  <a:pt x="7774629" y="6193018"/>
                </a:lnTo>
                <a:lnTo>
                  <a:pt x="0" y="6193018"/>
                </a:lnTo>
                <a:lnTo>
                  <a:pt x="0" y="3884811"/>
                </a:lnTo>
                <a:cubicBezTo>
                  <a:pt x="0" y="1739299"/>
                  <a:pt x="1740414" y="0"/>
                  <a:pt x="3887320" y="0"/>
                </a:cubicBezTo>
                <a:close/>
              </a:path>
            </a:pathLst>
          </a:custGeom>
          <a:solidFill>
            <a:schemeClr val="accent2">
              <a:lumMod val="20000"/>
              <a:lumOff val="80000"/>
              <a:alpha val="99000"/>
            </a:schemeClr>
          </a:solidFill>
          <a:ln w="543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46" name="Freeform: Shape 45">
            <a:extLst>
              <a:ext uri="{FF2B5EF4-FFF2-40B4-BE49-F238E27FC236}">
                <a16:creationId xmlns:a16="http://schemas.microsoft.com/office/drawing/2014/main" id="{723D98FB-5EB7-A8DF-8470-B23A80D669E4}"/>
              </a:ext>
            </a:extLst>
          </p:cNvPr>
          <p:cNvSpPr/>
          <p:nvPr userDrawn="1"/>
        </p:nvSpPr>
        <p:spPr>
          <a:xfrm>
            <a:off x="7610252" y="1"/>
            <a:ext cx="2273668" cy="3147998"/>
          </a:xfrm>
          <a:custGeom>
            <a:avLst/>
            <a:gdLst>
              <a:gd name="connsiteX0" fmla="*/ 183295 w 2273668"/>
              <a:gd name="connsiteY0" fmla="*/ 0 h 3147998"/>
              <a:gd name="connsiteX1" fmla="*/ 2273668 w 2273668"/>
              <a:gd name="connsiteY1" fmla="*/ 0 h 3147998"/>
              <a:gd name="connsiteX2" fmla="*/ 2273668 w 2273668"/>
              <a:gd name="connsiteY2" fmla="*/ 3147998 h 3147998"/>
              <a:gd name="connsiteX3" fmla="*/ 2096300 w 2273668"/>
              <a:gd name="connsiteY3" fmla="*/ 3147998 h 3147998"/>
              <a:gd name="connsiteX4" fmla="*/ 2033714 w 2273668"/>
              <a:gd name="connsiteY4" fmla="*/ 3144814 h 3147998"/>
              <a:gd name="connsiteX5" fmla="*/ 0 w 2273668"/>
              <a:gd name="connsiteY5" fmla="*/ 886966 h 3147998"/>
              <a:gd name="connsiteX6" fmla="*/ 178732 w 2273668"/>
              <a:gd name="connsiteY6" fmla="*/ 9417 h 314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668" h="3147998">
                <a:moveTo>
                  <a:pt x="183295" y="0"/>
                </a:moveTo>
                <a:lnTo>
                  <a:pt x="2273668" y="0"/>
                </a:lnTo>
                <a:lnTo>
                  <a:pt x="2273668" y="3147998"/>
                </a:lnTo>
                <a:lnTo>
                  <a:pt x="2096300" y="3147998"/>
                </a:lnTo>
                <a:lnTo>
                  <a:pt x="2033714" y="3144814"/>
                </a:lnTo>
                <a:cubicBezTo>
                  <a:pt x="895944" y="3028420"/>
                  <a:pt x="0" y="2060597"/>
                  <a:pt x="0" y="886966"/>
                </a:cubicBezTo>
                <a:cubicBezTo>
                  <a:pt x="0" y="576250"/>
                  <a:pt x="63712" y="279606"/>
                  <a:pt x="178732" y="9417"/>
                </a:cubicBez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pPr lvl="0"/>
            <a:endParaRPr lang="en-US">
              <a:solidFill>
                <a:schemeClr val="tx1"/>
              </a:solidFill>
            </a:endParaRPr>
          </a:p>
        </p:txBody>
      </p:sp>
      <p:sp>
        <p:nvSpPr>
          <p:cNvPr id="43" name="Freeform: Shape 42">
            <a:extLst>
              <a:ext uri="{FF2B5EF4-FFF2-40B4-BE49-F238E27FC236}">
                <a16:creationId xmlns:a16="http://schemas.microsoft.com/office/drawing/2014/main" id="{4550F3CE-BAE9-3916-42CA-F4D906FA5173}"/>
              </a:ext>
            </a:extLst>
          </p:cNvPr>
          <p:cNvSpPr/>
          <p:nvPr userDrawn="1"/>
        </p:nvSpPr>
        <p:spPr>
          <a:xfrm>
            <a:off x="9883919" y="2"/>
            <a:ext cx="2254928" cy="3141557"/>
          </a:xfrm>
          <a:custGeom>
            <a:avLst/>
            <a:gdLst>
              <a:gd name="connsiteX0" fmla="*/ 0 w 2254928"/>
              <a:gd name="connsiteY0" fmla="*/ 0 h 3141557"/>
              <a:gd name="connsiteX1" fmla="*/ 2080472 w 2254928"/>
              <a:gd name="connsiteY1" fmla="*/ 0 h 3141557"/>
              <a:gd name="connsiteX2" fmla="*/ 2154269 w 2254928"/>
              <a:gd name="connsiteY2" fmla="*/ 202607 h 3141557"/>
              <a:gd name="connsiteX3" fmla="*/ 2254928 w 2254928"/>
              <a:gd name="connsiteY3" fmla="*/ 871976 h 3141557"/>
              <a:gd name="connsiteX4" fmla="*/ 231934 w 2254928"/>
              <a:gd name="connsiteY4" fmla="*/ 3128339 h 3141557"/>
              <a:gd name="connsiteX5" fmla="*/ 19 w 2254928"/>
              <a:gd name="connsiteY5" fmla="*/ 3141557 h 3141557"/>
              <a:gd name="connsiteX6" fmla="*/ 0 w 2254928"/>
              <a:gd name="connsiteY6" fmla="*/ 3141557 h 3141557"/>
              <a:gd name="connsiteX7" fmla="*/ 0 w 2254928"/>
              <a:gd name="connsiteY7" fmla="*/ 2729990 h 3141557"/>
              <a:gd name="connsiteX8" fmla="*/ 0 w 2254928"/>
              <a:gd name="connsiteY8" fmla="*/ 2344136 h 3141557"/>
              <a:gd name="connsiteX9" fmla="*/ 0 w 2254928"/>
              <a:gd name="connsiteY9" fmla="*/ 1983167 h 3141557"/>
              <a:gd name="connsiteX10" fmla="*/ 0 w 2254928"/>
              <a:gd name="connsiteY10" fmla="*/ 1646252 h 3141557"/>
              <a:gd name="connsiteX11" fmla="*/ 0 w 2254928"/>
              <a:gd name="connsiteY11" fmla="*/ 1332565 h 3141557"/>
              <a:gd name="connsiteX12" fmla="*/ 0 w 2254928"/>
              <a:gd name="connsiteY12" fmla="*/ 1041273 h 3141557"/>
              <a:gd name="connsiteX13" fmla="*/ 0 w 2254928"/>
              <a:gd name="connsiteY13" fmla="*/ 771549 h 3141557"/>
              <a:gd name="connsiteX14" fmla="*/ 0 w 2254928"/>
              <a:gd name="connsiteY14" fmla="*/ 522561 h 3141557"/>
              <a:gd name="connsiteX15" fmla="*/ 0 w 2254928"/>
              <a:gd name="connsiteY15" fmla="*/ 293482 h 3141557"/>
              <a:gd name="connsiteX16" fmla="*/ 0 w 2254928"/>
              <a:gd name="connsiteY16" fmla="*/ 83481 h 3141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4928" h="3141557">
                <a:moveTo>
                  <a:pt x="0" y="0"/>
                </a:moveTo>
                <a:lnTo>
                  <a:pt x="2080472" y="0"/>
                </a:lnTo>
                <a:lnTo>
                  <a:pt x="2154269" y="202607"/>
                </a:lnTo>
                <a:cubicBezTo>
                  <a:pt x="2219730" y="414134"/>
                  <a:pt x="2254928" y="638939"/>
                  <a:pt x="2254928" y="871976"/>
                </a:cubicBezTo>
                <a:cubicBezTo>
                  <a:pt x="2254928" y="2045607"/>
                  <a:pt x="1374977" y="3005515"/>
                  <a:pt x="231934" y="3128339"/>
                </a:cubicBezTo>
                <a:lnTo>
                  <a:pt x="19" y="3141557"/>
                </a:lnTo>
                <a:lnTo>
                  <a:pt x="0" y="3141557"/>
                </a:lnTo>
                <a:lnTo>
                  <a:pt x="0" y="2729990"/>
                </a:lnTo>
                <a:lnTo>
                  <a:pt x="0" y="2344136"/>
                </a:lnTo>
                <a:lnTo>
                  <a:pt x="0" y="1983167"/>
                </a:lnTo>
                <a:lnTo>
                  <a:pt x="0" y="1646252"/>
                </a:lnTo>
                <a:lnTo>
                  <a:pt x="0" y="1332565"/>
                </a:lnTo>
                <a:lnTo>
                  <a:pt x="0" y="1041273"/>
                </a:lnTo>
                <a:lnTo>
                  <a:pt x="0" y="771549"/>
                </a:lnTo>
                <a:lnTo>
                  <a:pt x="0" y="522561"/>
                </a:lnTo>
                <a:lnTo>
                  <a:pt x="0" y="293482"/>
                </a:lnTo>
                <a:lnTo>
                  <a:pt x="0" y="83481"/>
                </a:lnTo>
                <a:close/>
              </a:path>
            </a:pathLst>
          </a:custGeom>
          <a:solidFill>
            <a:schemeClr val="accent6"/>
          </a:solidFill>
          <a:ln>
            <a:noFill/>
          </a:ln>
        </p:spPr>
        <p:txBody>
          <a:bodyPr vert="horz" wrap="square" lIns="91440" tIns="45720" rIns="91440" bIns="45720" numCol="1" anchor="t" anchorCtr="0" compatLnSpc="1">
            <a:prstTxWarp prst="textNoShape">
              <a:avLst/>
            </a:prstTxWarp>
            <a:noAutofit/>
          </a:bodyPr>
          <a:lstStyle/>
          <a:p>
            <a:pPr lvl="0"/>
            <a:endParaRPr lang="en-US">
              <a:solidFill>
                <a:schemeClr val="tx1"/>
              </a:solidFill>
            </a:endParaRPr>
          </a:p>
        </p:txBody>
      </p:sp>
      <p:sp>
        <p:nvSpPr>
          <p:cNvPr id="49" name="Freeform: Shape 48">
            <a:extLst>
              <a:ext uri="{FF2B5EF4-FFF2-40B4-BE49-F238E27FC236}">
                <a16:creationId xmlns:a16="http://schemas.microsoft.com/office/drawing/2014/main" id="{D83F65A0-0C52-48AD-DC5D-B5D3BF3CC188}"/>
              </a:ext>
            </a:extLst>
          </p:cNvPr>
          <p:cNvSpPr/>
          <p:nvPr userDrawn="1"/>
        </p:nvSpPr>
        <p:spPr>
          <a:xfrm>
            <a:off x="8395730" y="2"/>
            <a:ext cx="2959203" cy="2352793"/>
          </a:xfrm>
          <a:custGeom>
            <a:avLst/>
            <a:gdLst>
              <a:gd name="connsiteX0" fmla="*/ 289830 w 2959203"/>
              <a:gd name="connsiteY0" fmla="*/ 0 h 2352793"/>
              <a:gd name="connsiteX1" fmla="*/ 2669374 w 2959203"/>
              <a:gd name="connsiteY1" fmla="*/ 0 h 2352793"/>
              <a:gd name="connsiteX2" fmla="*/ 2706511 w 2959203"/>
              <a:gd name="connsiteY2" fmla="*/ 49584 h 2352793"/>
              <a:gd name="connsiteX3" fmla="*/ 2951565 w 2959203"/>
              <a:gd name="connsiteY3" fmla="*/ 724493 h 2352793"/>
              <a:gd name="connsiteX4" fmla="*/ 2959203 w 2959203"/>
              <a:gd name="connsiteY4" fmla="*/ 875514 h 2352793"/>
              <a:gd name="connsiteX5" fmla="*/ 2959203 w 2959203"/>
              <a:gd name="connsiteY5" fmla="*/ 875554 h 2352793"/>
              <a:gd name="connsiteX6" fmla="*/ 2951565 w 2959203"/>
              <a:gd name="connsiteY6" fmla="*/ 1026575 h 2352793"/>
              <a:gd name="connsiteX7" fmla="*/ 1479602 w 2959203"/>
              <a:gd name="connsiteY7" fmla="*/ 2352793 h 2352793"/>
              <a:gd name="connsiteX8" fmla="*/ 0 w 2959203"/>
              <a:gd name="connsiteY8" fmla="*/ 875534 h 2352793"/>
              <a:gd name="connsiteX9" fmla="*/ 252694 w 2959203"/>
              <a:gd name="connsiteY9" fmla="*/ 49584 h 2352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9203" h="2352793">
                <a:moveTo>
                  <a:pt x="289830" y="0"/>
                </a:moveTo>
                <a:lnTo>
                  <a:pt x="2669374" y="0"/>
                </a:lnTo>
                <a:lnTo>
                  <a:pt x="2706511" y="49584"/>
                </a:lnTo>
                <a:cubicBezTo>
                  <a:pt x="2839459" y="246061"/>
                  <a:pt x="2926309" y="476187"/>
                  <a:pt x="2951565" y="724493"/>
                </a:cubicBezTo>
                <a:lnTo>
                  <a:pt x="2959203" y="875514"/>
                </a:lnTo>
                <a:lnTo>
                  <a:pt x="2959203" y="875554"/>
                </a:lnTo>
                <a:lnTo>
                  <a:pt x="2951565" y="1026575"/>
                </a:lnTo>
                <a:cubicBezTo>
                  <a:pt x="2875795" y="1771492"/>
                  <a:pt x="2245691" y="2352793"/>
                  <a:pt x="1479602" y="2352793"/>
                </a:cubicBezTo>
                <a:cubicBezTo>
                  <a:pt x="662440" y="2352793"/>
                  <a:pt x="0" y="1691401"/>
                  <a:pt x="0" y="875534"/>
                </a:cubicBezTo>
                <a:cubicBezTo>
                  <a:pt x="0" y="569583"/>
                  <a:pt x="93156" y="285356"/>
                  <a:pt x="252694" y="49584"/>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pPr lvl="0"/>
            <a:endParaRPr lang="en-US">
              <a:solidFill>
                <a:schemeClr val="tx1"/>
              </a:solidFill>
            </a:endParaRPr>
          </a:p>
        </p:txBody>
      </p:sp>
      <p:sp>
        <p:nvSpPr>
          <p:cNvPr id="40" name="Freeform: Shape 39">
            <a:extLst>
              <a:ext uri="{FF2B5EF4-FFF2-40B4-BE49-F238E27FC236}">
                <a16:creationId xmlns:a16="http://schemas.microsoft.com/office/drawing/2014/main" id="{F8FA7F58-C470-6376-9DB1-DE7034C491E8}"/>
              </a:ext>
            </a:extLst>
          </p:cNvPr>
          <p:cNvSpPr/>
          <p:nvPr userDrawn="1"/>
        </p:nvSpPr>
        <p:spPr>
          <a:xfrm>
            <a:off x="1390854" y="3130662"/>
            <a:ext cx="3106248" cy="3748831"/>
          </a:xfrm>
          <a:custGeom>
            <a:avLst/>
            <a:gdLst>
              <a:gd name="connsiteX0" fmla="*/ 0 w 3106248"/>
              <a:gd name="connsiteY0" fmla="*/ 0 h 3748831"/>
              <a:gd name="connsiteX1" fmla="*/ 3106248 w 3106248"/>
              <a:gd name="connsiteY1" fmla="*/ 3748831 h 3748831"/>
              <a:gd name="connsiteX2" fmla="*/ 0 w 3106248"/>
              <a:gd name="connsiteY2" fmla="*/ 3748831 h 3748831"/>
            </a:gdLst>
            <a:ahLst/>
            <a:cxnLst>
              <a:cxn ang="0">
                <a:pos x="connsiteX0" y="connsiteY0"/>
              </a:cxn>
              <a:cxn ang="0">
                <a:pos x="connsiteX1" y="connsiteY1"/>
              </a:cxn>
              <a:cxn ang="0">
                <a:pos x="connsiteX2" y="connsiteY2"/>
              </a:cxn>
            </a:cxnLst>
            <a:rect l="l" t="t" r="r" b="b"/>
            <a:pathLst>
              <a:path w="3106248" h="3748831">
                <a:moveTo>
                  <a:pt x="0" y="0"/>
                </a:moveTo>
                <a:lnTo>
                  <a:pt x="3106248" y="3748831"/>
                </a:lnTo>
                <a:lnTo>
                  <a:pt x="0" y="3748831"/>
                </a:lnTo>
                <a:close/>
              </a:path>
            </a:pathLst>
          </a:custGeom>
          <a:solidFill>
            <a:schemeClr val="accent2">
              <a:alpha val="99000"/>
            </a:schemeClr>
          </a:solidFill>
          <a:ln>
            <a:noFill/>
          </a:ln>
        </p:spPr>
        <p:txBody>
          <a:bodyPr vert="horz" wrap="square" lIns="91440" tIns="45720" rIns="91440" bIns="45720" numCol="1" anchor="t" anchorCtr="0" compatLnSpc="1">
            <a:prstTxWarp prst="textNoShape">
              <a:avLst/>
            </a:prstTxWarp>
            <a:noAutofit/>
          </a:bodyPr>
          <a:lstStyle/>
          <a:p>
            <a:pPr lvl="0"/>
            <a:endParaRPr lang="en-US">
              <a:solidFill>
                <a:schemeClr val="tx1"/>
              </a:solidFill>
            </a:endParaRPr>
          </a:p>
        </p:txBody>
      </p:sp>
      <p:sp>
        <p:nvSpPr>
          <p:cNvPr id="37" name="Freeform: Shape 36">
            <a:extLst>
              <a:ext uri="{FF2B5EF4-FFF2-40B4-BE49-F238E27FC236}">
                <a16:creationId xmlns:a16="http://schemas.microsoft.com/office/drawing/2014/main" id="{B27C9E57-563E-7980-7B3C-45FAD9C386F4}"/>
              </a:ext>
            </a:extLst>
          </p:cNvPr>
          <p:cNvSpPr/>
          <p:nvPr userDrawn="1"/>
        </p:nvSpPr>
        <p:spPr>
          <a:xfrm>
            <a:off x="0" y="3130661"/>
            <a:ext cx="1400640" cy="3748832"/>
          </a:xfrm>
          <a:custGeom>
            <a:avLst/>
            <a:gdLst>
              <a:gd name="connsiteX0" fmla="*/ 1400640 w 1400640"/>
              <a:gd name="connsiteY0" fmla="*/ 0 h 3748832"/>
              <a:gd name="connsiteX1" fmla="*/ 1400640 w 1400640"/>
              <a:gd name="connsiteY1" fmla="*/ 3748832 h 3748832"/>
              <a:gd name="connsiteX2" fmla="*/ 0 w 1400640"/>
              <a:gd name="connsiteY2" fmla="*/ 3748832 h 3748832"/>
              <a:gd name="connsiteX3" fmla="*/ 0 w 1400640"/>
              <a:gd name="connsiteY3" fmla="*/ 1684743 h 3748832"/>
            </a:gdLst>
            <a:ahLst/>
            <a:cxnLst>
              <a:cxn ang="0">
                <a:pos x="connsiteX0" y="connsiteY0"/>
              </a:cxn>
              <a:cxn ang="0">
                <a:pos x="connsiteX1" y="connsiteY1"/>
              </a:cxn>
              <a:cxn ang="0">
                <a:pos x="connsiteX2" y="connsiteY2"/>
              </a:cxn>
              <a:cxn ang="0">
                <a:pos x="connsiteX3" y="connsiteY3"/>
              </a:cxn>
            </a:cxnLst>
            <a:rect l="l" t="t" r="r" b="b"/>
            <a:pathLst>
              <a:path w="1400640" h="3748832">
                <a:moveTo>
                  <a:pt x="1400640" y="0"/>
                </a:moveTo>
                <a:lnTo>
                  <a:pt x="1400640" y="3748832"/>
                </a:lnTo>
                <a:lnTo>
                  <a:pt x="0" y="3748832"/>
                </a:lnTo>
                <a:lnTo>
                  <a:pt x="0" y="168474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2" name="Title 1"/>
          <p:cNvSpPr>
            <a:spLocks noGrp="1"/>
          </p:cNvSpPr>
          <p:nvPr>
            <p:ph type="title"/>
          </p:nvPr>
        </p:nvSpPr>
        <p:spPr>
          <a:xfrm>
            <a:off x="2895600" y="3776472"/>
            <a:ext cx="6400800" cy="768096"/>
          </a:xfrm>
        </p:spPr>
        <p:txBody>
          <a:bodyPr anchor="t">
            <a:noAutofit/>
          </a:bodyPr>
          <a:lstStyle>
            <a:lvl1pPr>
              <a:lnSpc>
                <a:spcPct val="100000"/>
              </a:lnSpc>
              <a:defRPr sz="4400"/>
            </a:lvl1pPr>
          </a:lstStyle>
          <a:p>
            <a:r>
              <a:rPr lang="en-US"/>
              <a:t>Click to edit Master title style</a:t>
            </a:r>
          </a:p>
        </p:txBody>
      </p:sp>
      <p:sp>
        <p:nvSpPr>
          <p:cNvPr id="3" name="Text Placeholder 2"/>
          <p:cNvSpPr>
            <a:spLocks noGrp="1"/>
          </p:cNvSpPr>
          <p:nvPr>
            <p:ph type="body" idx="1"/>
          </p:nvPr>
        </p:nvSpPr>
        <p:spPr>
          <a:xfrm>
            <a:off x="2895600" y="4718304"/>
            <a:ext cx="6400800" cy="512064"/>
          </a:xfrm>
        </p:spPr>
        <p:txBody>
          <a:bodyPr lIns="0" tIns="0" rIns="0" bIns="0">
            <a:noAutofit/>
          </a:bodyPr>
          <a:lstStyle>
            <a:lvl1pPr marL="0" indent="0" algn="ctr">
              <a:spcBef>
                <a:spcPts val="0"/>
              </a:spcBef>
              <a:buNone/>
              <a:defRPr sz="240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8918491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30" name="Freeform: Shape 29">
            <a:extLst>
              <a:ext uri="{FF2B5EF4-FFF2-40B4-BE49-F238E27FC236}">
                <a16:creationId xmlns:a16="http://schemas.microsoft.com/office/drawing/2014/main" id="{2459EA3C-8B88-5F1F-531E-7DA7DE55710B}"/>
              </a:ext>
            </a:extLst>
          </p:cNvPr>
          <p:cNvSpPr/>
          <p:nvPr userDrawn="1"/>
        </p:nvSpPr>
        <p:spPr>
          <a:xfrm>
            <a:off x="1" y="0"/>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2" name="Title 1"/>
          <p:cNvSpPr>
            <a:spLocks noGrp="1"/>
          </p:cNvSpPr>
          <p:nvPr>
            <p:ph type="title"/>
          </p:nvPr>
        </p:nvSpPr>
        <p:spPr/>
        <p:txBody>
          <a:bodyPr>
            <a:noAutofit/>
          </a:bodyPr>
          <a:lstStyle>
            <a:lvl1pPr>
              <a:lnSpc>
                <a:spcPct val="100000"/>
              </a:lnSpc>
              <a:defRPr/>
            </a:lvl1pPr>
          </a:lstStyle>
          <a:p>
            <a:r>
              <a:rPr lang="en-US"/>
              <a:t>Click to edit Master title style</a:t>
            </a:r>
          </a:p>
        </p:txBody>
      </p:sp>
      <p:sp>
        <p:nvSpPr>
          <p:cNvPr id="3" name="Content Placeholder 2"/>
          <p:cNvSpPr>
            <a:spLocks noGrp="1"/>
          </p:cNvSpPr>
          <p:nvPr>
            <p:ph sz="half" idx="1"/>
          </p:nvPr>
        </p:nvSpPr>
        <p:spPr>
          <a:xfrm>
            <a:off x="539496" y="2103120"/>
            <a:ext cx="11119104" cy="4434840"/>
          </a:xfrm>
        </p:spPr>
        <p:txBody>
          <a:bodyPr>
            <a:no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noAutofit/>
          </a:bodyPr>
          <a:lstStyle/>
          <a:p>
            <a:r>
              <a:rPr lang="en-US"/>
              <a:t>Presentation title</a:t>
            </a:r>
          </a:p>
        </p:txBody>
      </p:sp>
      <p:sp>
        <p:nvSpPr>
          <p:cNvPr id="7" name="Slide Number Placeholder 6"/>
          <p:cNvSpPr>
            <a:spLocks noGrp="1"/>
          </p:cNvSpPr>
          <p:nvPr>
            <p:ph type="sldNum" sz="quarter" idx="12"/>
          </p:nvPr>
        </p:nvSpPr>
        <p:spPr/>
        <p:txBody>
          <a:bodyPr>
            <a:noAutofit/>
          </a:bodyPr>
          <a:lstStyle/>
          <a:p>
            <a:fld id="{48F63A3B-78C7-47BE-AE5E-E10140E04643}" type="slidenum">
              <a:rPr lang="en-US" dirty="0"/>
              <a:t>‹#›</a:t>
            </a:fld>
            <a:endParaRPr lang="en-US"/>
          </a:p>
        </p:txBody>
      </p:sp>
    </p:spTree>
    <p:extLst>
      <p:ext uri="{BB962C8B-B14F-4D97-AF65-F5344CB8AC3E}">
        <p14:creationId xmlns:p14="http://schemas.microsoft.com/office/powerpoint/2010/main" val="28799192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B0C0F070-237F-C60F-3458-4D4D9BA0A222}"/>
              </a:ext>
            </a:extLst>
          </p:cNvPr>
          <p:cNvSpPr/>
          <p:nvPr userDrawn="1"/>
        </p:nvSpPr>
        <p:spPr>
          <a:xfrm>
            <a:off x="9866106" y="0"/>
            <a:ext cx="2325894" cy="2180854"/>
          </a:xfrm>
          <a:custGeom>
            <a:avLst/>
            <a:gdLst>
              <a:gd name="connsiteX0" fmla="*/ 2066927 w 2325894"/>
              <a:gd name="connsiteY0" fmla="*/ 0 h 2180854"/>
              <a:gd name="connsiteX1" fmla="*/ 2098882 w 2325894"/>
              <a:gd name="connsiteY1" fmla="*/ 0 h 2180854"/>
              <a:gd name="connsiteX2" fmla="*/ 2128893 w 2325894"/>
              <a:gd name="connsiteY2" fmla="*/ 44463 h 2180854"/>
              <a:gd name="connsiteX3" fmla="*/ 2269798 w 2325894"/>
              <a:gd name="connsiteY3" fmla="*/ 120493 h 2180854"/>
              <a:gd name="connsiteX4" fmla="*/ 2325894 w 2325894"/>
              <a:gd name="connsiteY4" fmla="*/ 126162 h 2180854"/>
              <a:gd name="connsiteX5" fmla="*/ 2325894 w 2325894"/>
              <a:gd name="connsiteY5" fmla="*/ 149263 h 2180854"/>
              <a:gd name="connsiteX6" fmla="*/ 2265120 w 2325894"/>
              <a:gd name="connsiteY6" fmla="*/ 143117 h 2180854"/>
              <a:gd name="connsiteX7" fmla="*/ 2075647 w 2325894"/>
              <a:gd name="connsiteY7" fmla="*/ 16048 h 2180854"/>
              <a:gd name="connsiteX8" fmla="*/ 1926448 w 2325894"/>
              <a:gd name="connsiteY8" fmla="*/ 0 h 2180854"/>
              <a:gd name="connsiteX9" fmla="*/ 1950522 w 2325894"/>
              <a:gd name="connsiteY9" fmla="*/ 0 h 2180854"/>
              <a:gd name="connsiteX10" fmla="*/ 1952130 w 2325894"/>
              <a:gd name="connsiteY10" fmla="*/ 5167 h 2180854"/>
              <a:gd name="connsiteX11" fmla="*/ 2244242 w 2325894"/>
              <a:gd name="connsiteY11" fmla="*/ 244834 h 2180854"/>
              <a:gd name="connsiteX12" fmla="*/ 2325894 w 2325894"/>
              <a:gd name="connsiteY12" fmla="*/ 253091 h 2180854"/>
              <a:gd name="connsiteX13" fmla="*/ 2325894 w 2325894"/>
              <a:gd name="connsiteY13" fmla="*/ 276192 h 2180854"/>
              <a:gd name="connsiteX14" fmla="*/ 2239598 w 2325894"/>
              <a:gd name="connsiteY14" fmla="*/ 267464 h 2180854"/>
              <a:gd name="connsiteX15" fmla="*/ 1930848 w 2325894"/>
              <a:gd name="connsiteY15" fmla="*/ 14141 h 2180854"/>
              <a:gd name="connsiteX16" fmla="*/ 1794114 w 2325894"/>
              <a:gd name="connsiteY16" fmla="*/ 0 h 2180854"/>
              <a:gd name="connsiteX17" fmla="*/ 1818202 w 2325894"/>
              <a:gd name="connsiteY17" fmla="*/ 0 h 2180854"/>
              <a:gd name="connsiteX18" fmla="*/ 1835170 w 2325894"/>
              <a:gd name="connsiteY18" fmla="*/ 54535 h 2180854"/>
              <a:gd name="connsiteX19" fmla="*/ 2218687 w 2325894"/>
              <a:gd name="connsiteY19" fmla="*/ 369191 h 2180854"/>
              <a:gd name="connsiteX20" fmla="*/ 2325894 w 2325894"/>
              <a:gd name="connsiteY20" fmla="*/ 380032 h 2180854"/>
              <a:gd name="connsiteX21" fmla="*/ 2325894 w 2325894"/>
              <a:gd name="connsiteY21" fmla="*/ 403132 h 2180854"/>
              <a:gd name="connsiteX22" fmla="*/ 2214043 w 2325894"/>
              <a:gd name="connsiteY22" fmla="*/ 391825 h 2180854"/>
              <a:gd name="connsiteX23" fmla="*/ 1813889 w 2325894"/>
              <a:gd name="connsiteY23" fmla="*/ 63559 h 2180854"/>
              <a:gd name="connsiteX24" fmla="*/ 1661683 w 2325894"/>
              <a:gd name="connsiteY24" fmla="*/ 0 h 2180854"/>
              <a:gd name="connsiteX25" fmla="*/ 1685874 w 2325894"/>
              <a:gd name="connsiteY25" fmla="*/ 0 h 2180854"/>
              <a:gd name="connsiteX26" fmla="*/ 1718212 w 2325894"/>
              <a:gd name="connsiteY26" fmla="*/ 103965 h 2180854"/>
              <a:gd name="connsiteX27" fmla="*/ 2193133 w 2325894"/>
              <a:gd name="connsiteY27" fmla="*/ 493659 h 2180854"/>
              <a:gd name="connsiteX28" fmla="*/ 2325894 w 2325894"/>
              <a:gd name="connsiteY28" fmla="*/ 507083 h 2180854"/>
              <a:gd name="connsiteX29" fmla="*/ 2325894 w 2325894"/>
              <a:gd name="connsiteY29" fmla="*/ 530183 h 2180854"/>
              <a:gd name="connsiteX30" fmla="*/ 2188450 w 2325894"/>
              <a:gd name="connsiteY30" fmla="*/ 516288 h 2180854"/>
              <a:gd name="connsiteX31" fmla="*/ 1696817 w 2325894"/>
              <a:gd name="connsiteY31" fmla="*/ 112939 h 2180854"/>
              <a:gd name="connsiteX32" fmla="*/ 1531553 w 2325894"/>
              <a:gd name="connsiteY32" fmla="*/ 0 h 2180854"/>
              <a:gd name="connsiteX33" fmla="*/ 1554659 w 2325894"/>
              <a:gd name="connsiteY33" fmla="*/ 0 h 2180854"/>
              <a:gd name="connsiteX34" fmla="*/ 1555243 w 2325894"/>
              <a:gd name="connsiteY34" fmla="*/ 5776 h 2180854"/>
              <a:gd name="connsiteX35" fmla="*/ 2245588 w 2325894"/>
              <a:gd name="connsiteY35" fmla="*/ 629962 h 2180854"/>
              <a:gd name="connsiteX36" fmla="*/ 2325894 w 2325894"/>
              <a:gd name="connsiteY36" fmla="*/ 634030 h 2180854"/>
              <a:gd name="connsiteX37" fmla="*/ 2325894 w 2325894"/>
              <a:gd name="connsiteY37" fmla="*/ 657131 h 2180854"/>
              <a:gd name="connsiteX38" fmla="*/ 2243214 w 2325894"/>
              <a:gd name="connsiteY38" fmla="*/ 652943 h 2180854"/>
              <a:gd name="connsiteX39" fmla="*/ 1532607 w 2325894"/>
              <a:gd name="connsiteY39" fmla="*/ 10419 h 2180854"/>
              <a:gd name="connsiteX40" fmla="*/ 1404609 w 2325894"/>
              <a:gd name="connsiteY40" fmla="*/ 0 h 2180854"/>
              <a:gd name="connsiteX41" fmla="*/ 1427709 w 2325894"/>
              <a:gd name="connsiteY41" fmla="*/ 0 h 2180854"/>
              <a:gd name="connsiteX42" fmla="*/ 1430873 w 2325894"/>
              <a:gd name="connsiteY42" fmla="*/ 31287 h 2180854"/>
              <a:gd name="connsiteX43" fmla="*/ 2232606 w 2325894"/>
              <a:gd name="connsiteY43" fmla="*/ 756233 h 2180854"/>
              <a:gd name="connsiteX44" fmla="*/ 2325894 w 2325894"/>
              <a:gd name="connsiteY44" fmla="*/ 760959 h 2180854"/>
              <a:gd name="connsiteX45" fmla="*/ 2325894 w 2325894"/>
              <a:gd name="connsiteY45" fmla="*/ 784060 h 2180854"/>
              <a:gd name="connsiteX46" fmla="*/ 2230270 w 2325894"/>
              <a:gd name="connsiteY46" fmla="*/ 779216 h 2180854"/>
              <a:gd name="connsiteX47" fmla="*/ 1408246 w 2325894"/>
              <a:gd name="connsiteY47" fmla="*/ 35964 h 2180854"/>
              <a:gd name="connsiteX48" fmla="*/ 1274343 w 2325894"/>
              <a:gd name="connsiteY48" fmla="*/ 0 h 2180854"/>
              <a:gd name="connsiteX49" fmla="*/ 1300756 w 2325894"/>
              <a:gd name="connsiteY49" fmla="*/ 0 h 2180854"/>
              <a:gd name="connsiteX50" fmla="*/ 1306507 w 2325894"/>
              <a:gd name="connsiteY50" fmla="*/ 56884 h 2180854"/>
              <a:gd name="connsiteX51" fmla="*/ 2219643 w 2325894"/>
              <a:gd name="connsiteY51" fmla="*/ 882640 h 2180854"/>
              <a:gd name="connsiteX52" fmla="*/ 2325894 w 2325894"/>
              <a:gd name="connsiteY52" fmla="*/ 888022 h 2180854"/>
              <a:gd name="connsiteX53" fmla="*/ 2325894 w 2325894"/>
              <a:gd name="connsiteY53" fmla="*/ 911123 h 2180854"/>
              <a:gd name="connsiteX54" fmla="*/ 2217286 w 2325894"/>
              <a:gd name="connsiteY54" fmla="*/ 905621 h 2180854"/>
              <a:gd name="connsiteX55" fmla="*/ 1283761 w 2325894"/>
              <a:gd name="connsiteY55" fmla="*/ 61528 h 2180854"/>
              <a:gd name="connsiteX56" fmla="*/ 1146071 w 2325894"/>
              <a:gd name="connsiteY56" fmla="*/ 0 h 2180854"/>
              <a:gd name="connsiteX57" fmla="*/ 1169414 w 2325894"/>
              <a:gd name="connsiteY57" fmla="*/ 0 h 2180854"/>
              <a:gd name="connsiteX58" fmla="*/ 1182030 w 2325894"/>
              <a:gd name="connsiteY58" fmla="*/ 82429 h 2180854"/>
              <a:gd name="connsiteX59" fmla="*/ 2206679 w 2325894"/>
              <a:gd name="connsiteY59" fmla="*/ 1008912 h 2180854"/>
              <a:gd name="connsiteX60" fmla="*/ 2325894 w 2325894"/>
              <a:gd name="connsiteY60" fmla="*/ 1014951 h 2180854"/>
              <a:gd name="connsiteX61" fmla="*/ 2325894 w 2325894"/>
              <a:gd name="connsiteY61" fmla="*/ 1038052 h 2180854"/>
              <a:gd name="connsiteX62" fmla="*/ 2204323 w 2325894"/>
              <a:gd name="connsiteY62" fmla="*/ 1031893 h 2180854"/>
              <a:gd name="connsiteX63" fmla="*/ 1159398 w 2325894"/>
              <a:gd name="connsiteY63" fmla="*/ 87072 h 2180854"/>
              <a:gd name="connsiteX64" fmla="*/ 1017789 w 2325894"/>
              <a:gd name="connsiteY64" fmla="*/ 0 h 2180854"/>
              <a:gd name="connsiteX65" fmla="*/ 1041132 w 2325894"/>
              <a:gd name="connsiteY65" fmla="*/ 0 h 2180854"/>
              <a:gd name="connsiteX66" fmla="*/ 1057661 w 2325894"/>
              <a:gd name="connsiteY66" fmla="*/ 107992 h 2180854"/>
              <a:gd name="connsiteX67" fmla="*/ 2193716 w 2325894"/>
              <a:gd name="connsiteY67" fmla="*/ 1135208 h 2180854"/>
              <a:gd name="connsiteX68" fmla="*/ 2325894 w 2325894"/>
              <a:gd name="connsiteY68" fmla="*/ 1141903 h 2180854"/>
              <a:gd name="connsiteX69" fmla="*/ 2325894 w 2325894"/>
              <a:gd name="connsiteY69" fmla="*/ 1165004 h 2180854"/>
              <a:gd name="connsiteX70" fmla="*/ 2191361 w 2325894"/>
              <a:gd name="connsiteY70" fmla="*/ 1158189 h 2180854"/>
              <a:gd name="connsiteX71" fmla="*/ 1035029 w 2325894"/>
              <a:gd name="connsiteY71" fmla="*/ 112636 h 2180854"/>
              <a:gd name="connsiteX72" fmla="*/ 889397 w 2325894"/>
              <a:gd name="connsiteY72" fmla="*/ 0 h 2180854"/>
              <a:gd name="connsiteX73" fmla="*/ 912837 w 2325894"/>
              <a:gd name="connsiteY73" fmla="*/ 0 h 2180854"/>
              <a:gd name="connsiteX74" fmla="*/ 933296 w 2325894"/>
              <a:gd name="connsiteY74" fmla="*/ 133667 h 2180854"/>
              <a:gd name="connsiteX75" fmla="*/ 2180754 w 2325894"/>
              <a:gd name="connsiteY75" fmla="*/ 1261608 h 2180854"/>
              <a:gd name="connsiteX76" fmla="*/ 2325894 w 2325894"/>
              <a:gd name="connsiteY76" fmla="*/ 1268960 h 2180854"/>
              <a:gd name="connsiteX77" fmla="*/ 2325894 w 2325894"/>
              <a:gd name="connsiteY77" fmla="*/ 1292061 h 2180854"/>
              <a:gd name="connsiteX78" fmla="*/ 2178378 w 2325894"/>
              <a:gd name="connsiteY78" fmla="*/ 1284588 h 2180854"/>
              <a:gd name="connsiteX79" fmla="*/ 910550 w 2325894"/>
              <a:gd name="connsiteY79" fmla="*/ 138199 h 2180854"/>
              <a:gd name="connsiteX80" fmla="*/ 761929 w 2325894"/>
              <a:gd name="connsiteY80" fmla="*/ 0 h 2180854"/>
              <a:gd name="connsiteX81" fmla="*/ 785032 w 2325894"/>
              <a:gd name="connsiteY81" fmla="*/ 0 h 2180854"/>
              <a:gd name="connsiteX82" fmla="*/ 785312 w 2325894"/>
              <a:gd name="connsiteY82" fmla="*/ 5523 h 2180854"/>
              <a:gd name="connsiteX83" fmla="*/ 2167790 w 2325894"/>
              <a:gd name="connsiteY83" fmla="*/ 1387884 h 2180854"/>
              <a:gd name="connsiteX84" fmla="*/ 2325894 w 2325894"/>
              <a:gd name="connsiteY84" fmla="*/ 1395894 h 2180854"/>
              <a:gd name="connsiteX85" fmla="*/ 2325894 w 2325894"/>
              <a:gd name="connsiteY85" fmla="*/ 1418995 h 2180854"/>
              <a:gd name="connsiteX86" fmla="*/ 2165434 w 2325894"/>
              <a:gd name="connsiteY86" fmla="*/ 1410866 h 2180854"/>
              <a:gd name="connsiteX87" fmla="*/ 762328 w 2325894"/>
              <a:gd name="connsiteY87" fmla="*/ 7877 h 2180854"/>
              <a:gd name="connsiteX88" fmla="*/ 634980 w 2325894"/>
              <a:gd name="connsiteY88" fmla="*/ 0 h 2180854"/>
              <a:gd name="connsiteX89" fmla="*/ 658083 w 2325894"/>
              <a:gd name="connsiteY89" fmla="*/ 0 h 2180854"/>
              <a:gd name="connsiteX90" fmla="*/ 659019 w 2325894"/>
              <a:gd name="connsiteY90" fmla="*/ 18476 h 2180854"/>
              <a:gd name="connsiteX91" fmla="*/ 2154827 w 2325894"/>
              <a:gd name="connsiteY91" fmla="*/ 1514157 h 2180854"/>
              <a:gd name="connsiteX92" fmla="*/ 2325894 w 2325894"/>
              <a:gd name="connsiteY92" fmla="*/ 1522823 h 2180854"/>
              <a:gd name="connsiteX93" fmla="*/ 2325894 w 2325894"/>
              <a:gd name="connsiteY93" fmla="*/ 1545924 h 2180854"/>
              <a:gd name="connsiteX94" fmla="*/ 2152472 w 2325894"/>
              <a:gd name="connsiteY94" fmla="*/ 1537138 h 2180854"/>
              <a:gd name="connsiteX95" fmla="*/ 636036 w 2325894"/>
              <a:gd name="connsiteY95" fmla="*/ 20831 h 2180854"/>
              <a:gd name="connsiteX96" fmla="*/ 507911 w 2325894"/>
              <a:gd name="connsiteY96" fmla="*/ 0 h 2180854"/>
              <a:gd name="connsiteX97" fmla="*/ 531128 w 2325894"/>
              <a:gd name="connsiteY97" fmla="*/ 0 h 2180854"/>
              <a:gd name="connsiteX98" fmla="*/ 532727 w 2325894"/>
              <a:gd name="connsiteY98" fmla="*/ 31559 h 2180854"/>
              <a:gd name="connsiteX99" fmla="*/ 2141864 w 2325894"/>
              <a:gd name="connsiteY99" fmla="*/ 1640562 h 2180854"/>
              <a:gd name="connsiteX100" fmla="*/ 2325894 w 2325894"/>
              <a:gd name="connsiteY100" fmla="*/ 1649885 h 2180854"/>
              <a:gd name="connsiteX101" fmla="*/ 2325894 w 2325894"/>
              <a:gd name="connsiteY101" fmla="*/ 1672981 h 2180854"/>
              <a:gd name="connsiteX102" fmla="*/ 2139488 w 2325894"/>
              <a:gd name="connsiteY102" fmla="*/ 1663539 h 2180854"/>
              <a:gd name="connsiteX103" fmla="*/ 509624 w 2325894"/>
              <a:gd name="connsiteY103" fmla="*/ 33818 h 2180854"/>
              <a:gd name="connsiteX104" fmla="*/ 380961 w 2325894"/>
              <a:gd name="connsiteY104" fmla="*/ 0 h 2180854"/>
              <a:gd name="connsiteX105" fmla="*/ 404065 w 2325894"/>
              <a:gd name="connsiteY105" fmla="*/ 0 h 2180854"/>
              <a:gd name="connsiteX106" fmla="*/ 406316 w 2325894"/>
              <a:gd name="connsiteY106" fmla="*/ 44437 h 2180854"/>
              <a:gd name="connsiteX107" fmla="*/ 2128900 w 2325894"/>
              <a:gd name="connsiteY107" fmla="*/ 1766854 h 2180854"/>
              <a:gd name="connsiteX108" fmla="*/ 2325894 w 2325894"/>
              <a:gd name="connsiteY108" fmla="*/ 1776833 h 2180854"/>
              <a:gd name="connsiteX109" fmla="*/ 2325894 w 2325894"/>
              <a:gd name="connsiteY109" fmla="*/ 1799934 h 2180854"/>
              <a:gd name="connsiteX110" fmla="*/ 2126525 w 2325894"/>
              <a:gd name="connsiteY110" fmla="*/ 1789835 h 2180854"/>
              <a:gd name="connsiteX111" fmla="*/ 383332 w 2325894"/>
              <a:gd name="connsiteY111" fmla="*/ 46792 h 2180854"/>
              <a:gd name="connsiteX112" fmla="*/ 254013 w 2325894"/>
              <a:gd name="connsiteY112" fmla="*/ 0 h 2180854"/>
              <a:gd name="connsiteX113" fmla="*/ 277116 w 2325894"/>
              <a:gd name="connsiteY113" fmla="*/ 0 h 2180854"/>
              <a:gd name="connsiteX114" fmla="*/ 280023 w 2325894"/>
              <a:gd name="connsiteY114" fmla="*/ 57371 h 2180854"/>
              <a:gd name="connsiteX115" fmla="*/ 2115917 w 2325894"/>
              <a:gd name="connsiteY115" fmla="*/ 1893125 h 2180854"/>
              <a:gd name="connsiteX116" fmla="*/ 2325894 w 2325894"/>
              <a:gd name="connsiteY116" fmla="*/ 1903762 h 2180854"/>
              <a:gd name="connsiteX117" fmla="*/ 2325894 w 2325894"/>
              <a:gd name="connsiteY117" fmla="*/ 1926863 h 2180854"/>
              <a:gd name="connsiteX118" fmla="*/ 2113563 w 2325894"/>
              <a:gd name="connsiteY118" fmla="*/ 1916107 h 2180854"/>
              <a:gd name="connsiteX119" fmla="*/ 257040 w 2325894"/>
              <a:gd name="connsiteY119" fmla="*/ 59745 h 2180854"/>
              <a:gd name="connsiteX120" fmla="*/ 126949 w 2325894"/>
              <a:gd name="connsiteY120" fmla="*/ 0 h 2180854"/>
              <a:gd name="connsiteX121" fmla="*/ 150160 w 2325894"/>
              <a:gd name="connsiteY121" fmla="*/ 0 h 2180854"/>
              <a:gd name="connsiteX122" fmla="*/ 153729 w 2325894"/>
              <a:gd name="connsiteY122" fmla="*/ 70454 h 2180854"/>
              <a:gd name="connsiteX123" fmla="*/ 2102955 w 2325894"/>
              <a:gd name="connsiteY123" fmla="*/ 2019530 h 2180854"/>
              <a:gd name="connsiteX124" fmla="*/ 2325894 w 2325894"/>
              <a:gd name="connsiteY124" fmla="*/ 2030824 h 2180854"/>
              <a:gd name="connsiteX125" fmla="*/ 2325894 w 2325894"/>
              <a:gd name="connsiteY125" fmla="*/ 2053925 h 2180854"/>
              <a:gd name="connsiteX126" fmla="*/ 2100598 w 2325894"/>
              <a:gd name="connsiteY126" fmla="*/ 2042512 h 2180854"/>
              <a:gd name="connsiteX127" fmla="*/ 130633 w 2325894"/>
              <a:gd name="connsiteY127" fmla="*/ 72714 h 2180854"/>
              <a:gd name="connsiteX128" fmla="*/ 0 w 2325894"/>
              <a:gd name="connsiteY128" fmla="*/ 0 h 2180854"/>
              <a:gd name="connsiteX129" fmla="*/ 23103 w 2325894"/>
              <a:gd name="connsiteY129" fmla="*/ 0 h 2180854"/>
              <a:gd name="connsiteX130" fmla="*/ 27324 w 2325894"/>
              <a:gd name="connsiteY130" fmla="*/ 83311 h 2180854"/>
              <a:gd name="connsiteX131" fmla="*/ 2089991 w 2325894"/>
              <a:gd name="connsiteY131" fmla="*/ 2145803 h 2180854"/>
              <a:gd name="connsiteX132" fmla="*/ 2325894 w 2325894"/>
              <a:gd name="connsiteY132" fmla="*/ 2157753 h 2180854"/>
              <a:gd name="connsiteX133" fmla="*/ 2325894 w 2325894"/>
              <a:gd name="connsiteY133" fmla="*/ 2180854 h 2180854"/>
              <a:gd name="connsiteX134" fmla="*/ 2087636 w 2325894"/>
              <a:gd name="connsiteY134" fmla="*/ 2168784 h 2180854"/>
              <a:gd name="connsiteX135" fmla="*/ 4341 w 2325894"/>
              <a:gd name="connsiteY135" fmla="*/ 85667 h 2180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2325894" h="2180854">
                <a:moveTo>
                  <a:pt x="2066927" y="0"/>
                </a:moveTo>
                <a:lnTo>
                  <a:pt x="2098882" y="0"/>
                </a:lnTo>
                <a:lnTo>
                  <a:pt x="2128893" y="44463"/>
                </a:lnTo>
                <a:cubicBezTo>
                  <a:pt x="2166753" y="82308"/>
                  <a:pt x="2215417" y="109341"/>
                  <a:pt x="2269798" y="120493"/>
                </a:cubicBezTo>
                <a:lnTo>
                  <a:pt x="2325894" y="126162"/>
                </a:lnTo>
                <a:lnTo>
                  <a:pt x="2325894" y="149263"/>
                </a:lnTo>
                <a:lnTo>
                  <a:pt x="2265120" y="143117"/>
                </a:lnTo>
                <a:cubicBezTo>
                  <a:pt x="2186576" y="127002"/>
                  <a:pt x="2119077" y="80290"/>
                  <a:pt x="2075647" y="16048"/>
                </a:cubicBezTo>
                <a:close/>
                <a:moveTo>
                  <a:pt x="1926448" y="0"/>
                </a:moveTo>
                <a:lnTo>
                  <a:pt x="1950522" y="0"/>
                </a:lnTo>
                <a:lnTo>
                  <a:pt x="1952130" y="5167"/>
                </a:lnTo>
                <a:cubicBezTo>
                  <a:pt x="2003529" y="126455"/>
                  <a:pt x="2112323" y="217766"/>
                  <a:pt x="2244242" y="244834"/>
                </a:cubicBezTo>
                <a:lnTo>
                  <a:pt x="2325894" y="253091"/>
                </a:lnTo>
                <a:lnTo>
                  <a:pt x="2325894" y="276192"/>
                </a:lnTo>
                <a:lnTo>
                  <a:pt x="2239598" y="267464"/>
                </a:lnTo>
                <a:cubicBezTo>
                  <a:pt x="2100173" y="238852"/>
                  <a:pt x="1985178" y="142334"/>
                  <a:pt x="1930848" y="14141"/>
                </a:cubicBezTo>
                <a:close/>
                <a:moveTo>
                  <a:pt x="1794114" y="0"/>
                </a:moveTo>
                <a:lnTo>
                  <a:pt x="1818202" y="0"/>
                </a:lnTo>
                <a:lnTo>
                  <a:pt x="1835170" y="54535"/>
                </a:lnTo>
                <a:cubicBezTo>
                  <a:pt x="1902650" y="213778"/>
                  <a:pt x="2045483" y="333656"/>
                  <a:pt x="2218687" y="369191"/>
                </a:cubicBezTo>
                <a:lnTo>
                  <a:pt x="2325894" y="380032"/>
                </a:lnTo>
                <a:lnTo>
                  <a:pt x="2325894" y="403132"/>
                </a:lnTo>
                <a:lnTo>
                  <a:pt x="2214043" y="391825"/>
                </a:lnTo>
                <a:cubicBezTo>
                  <a:pt x="2033333" y="354761"/>
                  <a:pt x="1884299" y="229720"/>
                  <a:pt x="1813889" y="63559"/>
                </a:cubicBezTo>
                <a:close/>
                <a:moveTo>
                  <a:pt x="1661683" y="0"/>
                </a:moveTo>
                <a:lnTo>
                  <a:pt x="1685874" y="0"/>
                </a:lnTo>
                <a:lnTo>
                  <a:pt x="1718212" y="103965"/>
                </a:lnTo>
                <a:cubicBezTo>
                  <a:pt x="1801772" y="301203"/>
                  <a:pt x="1978643" y="449654"/>
                  <a:pt x="2193133" y="493659"/>
                </a:cubicBezTo>
                <a:lnTo>
                  <a:pt x="2325894" y="507083"/>
                </a:lnTo>
                <a:lnTo>
                  <a:pt x="2325894" y="530183"/>
                </a:lnTo>
                <a:lnTo>
                  <a:pt x="2188450" y="516288"/>
                </a:lnTo>
                <a:cubicBezTo>
                  <a:pt x="1966399" y="470740"/>
                  <a:pt x="1783312" y="317082"/>
                  <a:pt x="1696817" y="112939"/>
                </a:cubicBezTo>
                <a:close/>
                <a:moveTo>
                  <a:pt x="1531553" y="0"/>
                </a:moveTo>
                <a:lnTo>
                  <a:pt x="1554659" y="0"/>
                </a:lnTo>
                <a:lnTo>
                  <a:pt x="1555243" y="5776"/>
                </a:lnTo>
                <a:cubicBezTo>
                  <a:pt x="1623483" y="338327"/>
                  <a:pt x="1902268" y="594992"/>
                  <a:pt x="2245588" y="629962"/>
                </a:cubicBezTo>
                <a:lnTo>
                  <a:pt x="2325894" y="634030"/>
                </a:lnTo>
                <a:lnTo>
                  <a:pt x="2325894" y="657131"/>
                </a:lnTo>
                <a:lnTo>
                  <a:pt x="2243214" y="652943"/>
                </a:lnTo>
                <a:cubicBezTo>
                  <a:pt x="1889750" y="616944"/>
                  <a:pt x="1602834" y="352727"/>
                  <a:pt x="1532607" y="10419"/>
                </a:cubicBezTo>
                <a:close/>
                <a:moveTo>
                  <a:pt x="1404609" y="0"/>
                </a:moveTo>
                <a:lnTo>
                  <a:pt x="1427709" y="0"/>
                </a:lnTo>
                <a:lnTo>
                  <a:pt x="1430873" y="31287"/>
                </a:lnTo>
                <a:cubicBezTo>
                  <a:pt x="1510102" y="417452"/>
                  <a:pt x="1833798" y="715609"/>
                  <a:pt x="2232606" y="756233"/>
                </a:cubicBezTo>
                <a:lnTo>
                  <a:pt x="2325894" y="760959"/>
                </a:lnTo>
                <a:lnTo>
                  <a:pt x="2325894" y="784060"/>
                </a:lnTo>
                <a:lnTo>
                  <a:pt x="2230270" y="779216"/>
                </a:lnTo>
                <a:cubicBezTo>
                  <a:pt x="1821463" y="737574"/>
                  <a:pt x="1489501" y="431938"/>
                  <a:pt x="1408246" y="35964"/>
                </a:cubicBezTo>
                <a:close/>
                <a:moveTo>
                  <a:pt x="1274343" y="0"/>
                </a:moveTo>
                <a:lnTo>
                  <a:pt x="1300756" y="0"/>
                </a:lnTo>
                <a:lnTo>
                  <a:pt x="1306507" y="56884"/>
                </a:lnTo>
                <a:cubicBezTo>
                  <a:pt x="1396745" y="496788"/>
                  <a:pt x="1765420" y="836372"/>
                  <a:pt x="2219643" y="882640"/>
                </a:cubicBezTo>
                <a:lnTo>
                  <a:pt x="2325894" y="888022"/>
                </a:lnTo>
                <a:lnTo>
                  <a:pt x="2325894" y="911123"/>
                </a:lnTo>
                <a:lnTo>
                  <a:pt x="2217286" y="905621"/>
                </a:lnTo>
                <a:cubicBezTo>
                  <a:pt x="1752979" y="858324"/>
                  <a:pt x="1376027" y="511189"/>
                  <a:pt x="1283761" y="61528"/>
                </a:cubicBezTo>
                <a:close/>
                <a:moveTo>
                  <a:pt x="1146071" y="0"/>
                </a:moveTo>
                <a:lnTo>
                  <a:pt x="1169414" y="0"/>
                </a:lnTo>
                <a:lnTo>
                  <a:pt x="1182030" y="82429"/>
                </a:lnTo>
                <a:cubicBezTo>
                  <a:pt x="1283296" y="576000"/>
                  <a:pt x="1697029" y="957001"/>
                  <a:pt x="2206679" y="1008912"/>
                </a:cubicBezTo>
                <a:lnTo>
                  <a:pt x="2325894" y="1014951"/>
                </a:lnTo>
                <a:lnTo>
                  <a:pt x="2325894" y="1038052"/>
                </a:lnTo>
                <a:lnTo>
                  <a:pt x="2204323" y="1031893"/>
                </a:lnTo>
                <a:cubicBezTo>
                  <a:pt x="1684600" y="978953"/>
                  <a:pt x="1262670" y="590398"/>
                  <a:pt x="1159398" y="87072"/>
                </a:cubicBezTo>
                <a:close/>
                <a:moveTo>
                  <a:pt x="1017789" y="0"/>
                </a:moveTo>
                <a:lnTo>
                  <a:pt x="1041132" y="0"/>
                </a:lnTo>
                <a:lnTo>
                  <a:pt x="1057661" y="107992"/>
                </a:lnTo>
                <a:cubicBezTo>
                  <a:pt x="1169939" y="655229"/>
                  <a:pt x="1628650" y="1077653"/>
                  <a:pt x="2193716" y="1135208"/>
                </a:cubicBezTo>
                <a:lnTo>
                  <a:pt x="2325894" y="1141903"/>
                </a:lnTo>
                <a:lnTo>
                  <a:pt x="2325894" y="1165004"/>
                </a:lnTo>
                <a:lnTo>
                  <a:pt x="2191361" y="1158189"/>
                </a:lnTo>
                <a:cubicBezTo>
                  <a:pt x="1616222" y="1099606"/>
                  <a:pt x="1149313" y="669630"/>
                  <a:pt x="1035029" y="112636"/>
                </a:cubicBezTo>
                <a:close/>
                <a:moveTo>
                  <a:pt x="889397" y="0"/>
                </a:moveTo>
                <a:lnTo>
                  <a:pt x="912837" y="0"/>
                </a:lnTo>
                <a:lnTo>
                  <a:pt x="933296" y="133667"/>
                </a:lnTo>
                <a:cubicBezTo>
                  <a:pt x="1056582" y="734570"/>
                  <a:pt x="1560272" y="1198411"/>
                  <a:pt x="2180754" y="1261608"/>
                </a:cubicBezTo>
                <a:lnTo>
                  <a:pt x="2325894" y="1268960"/>
                </a:lnTo>
                <a:lnTo>
                  <a:pt x="2325894" y="1292061"/>
                </a:lnTo>
                <a:lnTo>
                  <a:pt x="2178378" y="1284588"/>
                </a:lnTo>
                <a:cubicBezTo>
                  <a:pt x="1547742" y="1220351"/>
                  <a:pt x="1035844" y="748879"/>
                  <a:pt x="910550" y="138199"/>
                </a:cubicBezTo>
                <a:close/>
                <a:moveTo>
                  <a:pt x="761929" y="0"/>
                </a:moveTo>
                <a:lnTo>
                  <a:pt x="785032" y="0"/>
                </a:lnTo>
                <a:lnTo>
                  <a:pt x="785312" y="5523"/>
                </a:lnTo>
                <a:cubicBezTo>
                  <a:pt x="859466" y="733364"/>
                  <a:pt x="1439889" y="1313736"/>
                  <a:pt x="2167790" y="1387884"/>
                </a:cubicBezTo>
                <a:lnTo>
                  <a:pt x="2325894" y="1395894"/>
                </a:lnTo>
                <a:lnTo>
                  <a:pt x="2325894" y="1418995"/>
                </a:lnTo>
                <a:lnTo>
                  <a:pt x="2165434" y="1410866"/>
                </a:lnTo>
                <a:cubicBezTo>
                  <a:pt x="1426685" y="1335609"/>
                  <a:pt x="837591" y="746563"/>
                  <a:pt x="762328" y="7877"/>
                </a:cubicBezTo>
                <a:close/>
                <a:moveTo>
                  <a:pt x="634980" y="0"/>
                </a:moveTo>
                <a:lnTo>
                  <a:pt x="658083" y="0"/>
                </a:lnTo>
                <a:lnTo>
                  <a:pt x="659019" y="18476"/>
                </a:lnTo>
                <a:cubicBezTo>
                  <a:pt x="739252" y="805990"/>
                  <a:pt x="1367247" y="1433931"/>
                  <a:pt x="2154827" y="1514157"/>
                </a:cubicBezTo>
                <a:lnTo>
                  <a:pt x="2325894" y="1522823"/>
                </a:lnTo>
                <a:lnTo>
                  <a:pt x="2325894" y="1545924"/>
                </a:lnTo>
                <a:lnTo>
                  <a:pt x="2152472" y="1537138"/>
                </a:lnTo>
                <a:cubicBezTo>
                  <a:pt x="1354048" y="1455804"/>
                  <a:pt x="717377" y="819188"/>
                  <a:pt x="636036" y="20831"/>
                </a:cubicBezTo>
                <a:close/>
                <a:moveTo>
                  <a:pt x="507911" y="0"/>
                </a:moveTo>
                <a:lnTo>
                  <a:pt x="531128" y="0"/>
                </a:lnTo>
                <a:lnTo>
                  <a:pt x="532727" y="31559"/>
                </a:lnTo>
                <a:cubicBezTo>
                  <a:pt x="619037" y="878744"/>
                  <a:pt x="1294606" y="1554259"/>
                  <a:pt x="2141864" y="1640562"/>
                </a:cubicBezTo>
                <a:lnTo>
                  <a:pt x="2325894" y="1649885"/>
                </a:lnTo>
                <a:lnTo>
                  <a:pt x="2325894" y="1672981"/>
                </a:lnTo>
                <a:lnTo>
                  <a:pt x="2139488" y="1663539"/>
                </a:lnTo>
                <a:cubicBezTo>
                  <a:pt x="1281294" y="1576127"/>
                  <a:pt x="597044" y="891939"/>
                  <a:pt x="509624" y="33818"/>
                </a:cubicBezTo>
                <a:close/>
                <a:moveTo>
                  <a:pt x="380961" y="0"/>
                </a:moveTo>
                <a:lnTo>
                  <a:pt x="404065" y="0"/>
                </a:lnTo>
                <a:lnTo>
                  <a:pt x="406316" y="44437"/>
                </a:lnTo>
                <a:cubicBezTo>
                  <a:pt x="498717" y="951387"/>
                  <a:pt x="1221951" y="1674473"/>
                  <a:pt x="2128900" y="1766854"/>
                </a:cubicBezTo>
                <a:lnTo>
                  <a:pt x="2325894" y="1776833"/>
                </a:lnTo>
                <a:lnTo>
                  <a:pt x="2325894" y="1799934"/>
                </a:lnTo>
                <a:lnTo>
                  <a:pt x="2126525" y="1789835"/>
                </a:lnTo>
                <a:cubicBezTo>
                  <a:pt x="1208653" y="1696346"/>
                  <a:pt x="476829" y="964585"/>
                  <a:pt x="383332" y="46792"/>
                </a:cubicBezTo>
                <a:close/>
                <a:moveTo>
                  <a:pt x="254013" y="0"/>
                </a:moveTo>
                <a:lnTo>
                  <a:pt x="277116" y="0"/>
                </a:lnTo>
                <a:lnTo>
                  <a:pt x="280023" y="57371"/>
                </a:lnTo>
                <a:cubicBezTo>
                  <a:pt x="378489" y="1023914"/>
                  <a:pt x="1149211" y="1794655"/>
                  <a:pt x="2115917" y="1893125"/>
                </a:cubicBezTo>
                <a:lnTo>
                  <a:pt x="2325894" y="1903762"/>
                </a:lnTo>
                <a:lnTo>
                  <a:pt x="2325894" y="1926863"/>
                </a:lnTo>
                <a:lnTo>
                  <a:pt x="2113563" y="1916107"/>
                </a:lnTo>
                <a:cubicBezTo>
                  <a:pt x="1136012" y="1816541"/>
                  <a:pt x="356615" y="1037211"/>
                  <a:pt x="257040" y="59745"/>
                </a:cubicBezTo>
                <a:close/>
                <a:moveTo>
                  <a:pt x="126949" y="0"/>
                </a:moveTo>
                <a:lnTo>
                  <a:pt x="150160" y="0"/>
                </a:lnTo>
                <a:lnTo>
                  <a:pt x="153729" y="70454"/>
                </a:lnTo>
                <a:cubicBezTo>
                  <a:pt x="258274" y="1096671"/>
                  <a:pt x="1076570" y="1914983"/>
                  <a:pt x="2102955" y="2019530"/>
                </a:cubicBezTo>
                <a:lnTo>
                  <a:pt x="2325894" y="2030824"/>
                </a:lnTo>
                <a:lnTo>
                  <a:pt x="2325894" y="2053925"/>
                </a:lnTo>
                <a:lnTo>
                  <a:pt x="2100598" y="2042512"/>
                </a:lnTo>
                <a:cubicBezTo>
                  <a:pt x="1063358" y="1936856"/>
                  <a:pt x="236298" y="1109866"/>
                  <a:pt x="130633" y="72714"/>
                </a:cubicBezTo>
                <a:close/>
                <a:moveTo>
                  <a:pt x="0" y="0"/>
                </a:moveTo>
                <a:lnTo>
                  <a:pt x="23103" y="0"/>
                </a:lnTo>
                <a:lnTo>
                  <a:pt x="27324" y="83311"/>
                </a:lnTo>
                <a:cubicBezTo>
                  <a:pt x="137958" y="1169290"/>
                  <a:pt x="1003916" y="2035178"/>
                  <a:pt x="2089991" y="2145803"/>
                </a:cubicBezTo>
                <a:lnTo>
                  <a:pt x="2325894" y="2157753"/>
                </a:lnTo>
                <a:lnTo>
                  <a:pt x="2325894" y="2180854"/>
                </a:lnTo>
                <a:lnTo>
                  <a:pt x="2087636" y="2168784"/>
                </a:lnTo>
                <a:cubicBezTo>
                  <a:pt x="990717" y="2057051"/>
                  <a:pt x="116084" y="1182492"/>
                  <a:pt x="4341" y="85667"/>
                </a:cubicBezTo>
                <a:close/>
              </a:path>
            </a:pathLst>
          </a:custGeom>
          <a:solidFill>
            <a:srgbClr val="E6F0FE"/>
          </a:solidFill>
          <a:ln w="476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2" name="Title 1"/>
          <p:cNvSpPr>
            <a:spLocks noGrp="1"/>
          </p:cNvSpPr>
          <p:nvPr>
            <p:ph type="title"/>
          </p:nvPr>
        </p:nvSpPr>
        <p:spPr/>
        <p:txBody>
          <a:bodyPr>
            <a:noAutofit/>
          </a:bodyPr>
          <a:lstStyle>
            <a:lvl1pPr>
              <a:lnSpc>
                <a:spcPct val="100000"/>
              </a:lnSpc>
              <a:defRPr/>
            </a:lvl1pPr>
          </a:lstStyle>
          <a:p>
            <a:r>
              <a:rPr lang="en-US"/>
              <a:t>Click to edit Master title style</a:t>
            </a:r>
          </a:p>
        </p:txBody>
      </p:sp>
      <p:sp>
        <p:nvSpPr>
          <p:cNvPr id="3" name="Content Placeholder 2"/>
          <p:cNvSpPr>
            <a:spLocks noGrp="1"/>
          </p:cNvSpPr>
          <p:nvPr>
            <p:ph sz="half" idx="1"/>
          </p:nvPr>
        </p:nvSpPr>
        <p:spPr>
          <a:xfrm>
            <a:off x="755904" y="2825496"/>
            <a:ext cx="10680192" cy="2834640"/>
          </a:xfrm>
        </p:spPr>
        <p:txBody>
          <a:bodyPr>
            <a:no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noAutofit/>
          </a:bodyPr>
          <a:lstStyle/>
          <a:p>
            <a:r>
              <a:rPr lang="en-US"/>
              <a:t>Presentation title</a:t>
            </a:r>
          </a:p>
        </p:txBody>
      </p:sp>
      <p:sp>
        <p:nvSpPr>
          <p:cNvPr id="7" name="Slide Number Placeholder 6"/>
          <p:cNvSpPr>
            <a:spLocks noGrp="1"/>
          </p:cNvSpPr>
          <p:nvPr>
            <p:ph type="sldNum" sz="quarter" idx="12"/>
          </p:nvPr>
        </p:nvSpPr>
        <p:spPr/>
        <p:txBody>
          <a:bodyPr>
            <a:noAutofit/>
          </a:bodyPr>
          <a:lstStyle/>
          <a:p>
            <a:fld id="{48F63A3B-78C7-47BE-AE5E-E10140E04643}" type="slidenum">
              <a:rPr lang="en-US" dirty="0"/>
              <a:t>‹#›</a:t>
            </a:fld>
            <a:endParaRPr lang="en-US"/>
          </a:p>
        </p:txBody>
      </p:sp>
    </p:spTree>
    <p:extLst>
      <p:ext uri="{BB962C8B-B14F-4D97-AF65-F5344CB8AC3E}">
        <p14:creationId xmlns:p14="http://schemas.microsoft.com/office/powerpoint/2010/main" val="12227839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4389120" y="2395728"/>
            <a:ext cx="7013448" cy="1627632"/>
          </a:xfrm>
        </p:spPr>
        <p:txBody>
          <a:bodyPr lIns="0" tIns="0" rIns="0" bIns="0">
            <a:noAutofit/>
          </a:bodyPr>
          <a:lstStyle>
            <a:lvl1pPr algn="l">
              <a:lnSpc>
                <a:spcPct val="100000"/>
              </a:lnSpc>
              <a:defRPr sz="3300" b="1">
                <a:latin typeface="Arial" panose="020B0604020202020204" pitchFamily="34" charset="0"/>
                <a:cs typeface="Arial" panose="020B0604020202020204" pitchFamily="34" charset="0"/>
              </a:defRPr>
            </a:lvl1pPr>
          </a:lstStyle>
          <a:p>
            <a:r>
              <a:rPr lang="en-US"/>
              <a:t>Click to edit Master title style</a:t>
            </a:r>
          </a:p>
        </p:txBody>
      </p:sp>
      <p:sp>
        <p:nvSpPr>
          <p:cNvPr id="57" name="Text Placeholder 54">
            <a:extLst>
              <a:ext uri="{FF2B5EF4-FFF2-40B4-BE49-F238E27FC236}">
                <a16:creationId xmlns:a16="http://schemas.microsoft.com/office/drawing/2014/main" id="{A493C80D-2813-9E70-8901-D4B9EA4DD7EA}"/>
              </a:ext>
            </a:extLst>
          </p:cNvPr>
          <p:cNvSpPr>
            <a:spLocks noGrp="1"/>
          </p:cNvSpPr>
          <p:nvPr>
            <p:ph type="body" sz="quarter" idx="15" hasCustomPrompt="1"/>
          </p:nvPr>
        </p:nvSpPr>
        <p:spPr>
          <a:xfrm>
            <a:off x="3611880" y="1984248"/>
            <a:ext cx="768096" cy="1627632"/>
          </a:xfrm>
        </p:spPr>
        <p:txBody>
          <a:bodyPr lIns="91440" tIns="45720" rIns="91440" bIns="54864">
            <a:noAutofit/>
          </a:bodyPr>
          <a:lstStyle>
            <a:lvl1pPr marL="0" indent="0">
              <a:buNone/>
              <a:defRPr sz="10000" b="1"/>
            </a:lvl1pPr>
          </a:lstStyle>
          <a:p>
            <a:pPr lvl="0"/>
            <a:r>
              <a:rPr lang="en-US"/>
              <a:t>“</a:t>
            </a:r>
          </a:p>
        </p:txBody>
      </p:sp>
      <p:sp>
        <p:nvSpPr>
          <p:cNvPr id="55" name="Text Placeholder 54">
            <a:extLst>
              <a:ext uri="{FF2B5EF4-FFF2-40B4-BE49-F238E27FC236}">
                <a16:creationId xmlns:a16="http://schemas.microsoft.com/office/drawing/2014/main" id="{A2733C45-7C53-2BC5-3F62-D069650A79C9}"/>
              </a:ext>
            </a:extLst>
          </p:cNvPr>
          <p:cNvSpPr>
            <a:spLocks noGrp="1"/>
          </p:cNvSpPr>
          <p:nvPr>
            <p:ph type="body" sz="quarter" idx="13"/>
          </p:nvPr>
        </p:nvSpPr>
        <p:spPr>
          <a:xfrm>
            <a:off x="4389120" y="4308475"/>
            <a:ext cx="3932238" cy="588963"/>
          </a:xfrm>
        </p:spPr>
        <p:txBody>
          <a:bodyPr lIns="0" tIns="0" rIns="0" bIns="0">
            <a:noAutofit/>
          </a:bodyPr>
          <a:lstStyle>
            <a:lvl1pPr marL="0" indent="0">
              <a:buNone/>
              <a:defRPr sz="2400"/>
            </a:lvl1pPr>
          </a:lstStyle>
          <a:p>
            <a:pPr lvl="0"/>
            <a:r>
              <a:rPr lang="en-US"/>
              <a:t>Click to edit Master text styles</a:t>
            </a:r>
          </a:p>
        </p:txBody>
      </p:sp>
      <p:sp>
        <p:nvSpPr>
          <p:cNvPr id="56" name="Text Placeholder 54">
            <a:extLst>
              <a:ext uri="{FF2B5EF4-FFF2-40B4-BE49-F238E27FC236}">
                <a16:creationId xmlns:a16="http://schemas.microsoft.com/office/drawing/2014/main" id="{B1D62231-87CB-21EC-CF8C-46276AD1F951}"/>
              </a:ext>
            </a:extLst>
          </p:cNvPr>
          <p:cNvSpPr>
            <a:spLocks noGrp="1"/>
          </p:cNvSpPr>
          <p:nvPr>
            <p:ph type="body" sz="quarter" idx="14" hasCustomPrompt="1"/>
          </p:nvPr>
        </p:nvSpPr>
        <p:spPr>
          <a:xfrm>
            <a:off x="9500616" y="3209544"/>
            <a:ext cx="768096" cy="1627632"/>
          </a:xfrm>
        </p:spPr>
        <p:txBody>
          <a:bodyPr lIns="91440" tIns="45720" rIns="91440" bIns="54864">
            <a:noAutofit/>
          </a:bodyPr>
          <a:lstStyle>
            <a:lvl1pPr marL="0" indent="0">
              <a:buNone/>
              <a:defRPr sz="10000" b="1"/>
            </a:lvl1pPr>
          </a:lstStyle>
          <a:p>
            <a:pPr lvl="0"/>
            <a:r>
              <a:rPr lang="en-US"/>
              <a:t>”</a:t>
            </a:r>
          </a:p>
        </p:txBody>
      </p:sp>
      <p:sp>
        <p:nvSpPr>
          <p:cNvPr id="32" name="Image 1" descr="preencoded.png">
            <a:extLst>
              <a:ext uri="{FF2B5EF4-FFF2-40B4-BE49-F238E27FC236}">
                <a16:creationId xmlns:a16="http://schemas.microsoft.com/office/drawing/2014/main" id="{2A3EC91E-4089-D366-06D3-3E66F93DFAF3}"/>
              </a:ext>
            </a:extLst>
          </p:cNvPr>
          <p:cNvSpPr/>
          <p:nvPr/>
        </p:nvSpPr>
        <p:spPr>
          <a:xfrm>
            <a:off x="-7117" y="0"/>
            <a:ext cx="2550985" cy="6858000"/>
          </a:xfrm>
          <a:custGeom>
            <a:avLst/>
            <a:gdLst>
              <a:gd name="connsiteX0" fmla="*/ 2550985 w 2550985"/>
              <a:gd name="connsiteY0" fmla="*/ 0 h 6858000"/>
              <a:gd name="connsiteX1" fmla="*/ 0 w 2550985"/>
              <a:gd name="connsiteY1" fmla="*/ 0 h 6858000"/>
              <a:gd name="connsiteX2" fmla="*/ 0 w 2550985"/>
              <a:gd name="connsiteY2" fmla="*/ 6858000 h 6858000"/>
              <a:gd name="connsiteX3" fmla="*/ 2550985 w 2550985"/>
              <a:gd name="connsiteY3" fmla="*/ 6858000 h 6858000"/>
              <a:gd name="connsiteX4" fmla="*/ 2550985 w 255098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0985" h="6858000">
                <a:moveTo>
                  <a:pt x="2550985" y="0"/>
                </a:moveTo>
                <a:lnTo>
                  <a:pt x="0" y="0"/>
                </a:lnTo>
                <a:lnTo>
                  <a:pt x="0" y="6858000"/>
                </a:lnTo>
                <a:lnTo>
                  <a:pt x="2550985" y="6858000"/>
                </a:lnTo>
                <a:lnTo>
                  <a:pt x="2550985" y="0"/>
                </a:lnTo>
                <a:close/>
              </a:path>
            </a:pathLst>
          </a:custGeom>
          <a:solidFill>
            <a:schemeClr val="accent4"/>
          </a:solidFill>
          <a:ln w="7045" cap="flat">
            <a:noFill/>
            <a:prstDash val="solid"/>
            <a:miter/>
          </a:ln>
        </p:spPr>
        <p:txBody>
          <a:bodyPr rtlCol="0" anchor="ctr">
            <a:noAutofit/>
          </a:bodyPr>
          <a:lstStyle/>
          <a:p>
            <a:endParaRPr lang="en-US"/>
          </a:p>
        </p:txBody>
      </p:sp>
      <p:sp>
        <p:nvSpPr>
          <p:cNvPr id="53" name="Freeform: Shape 52">
            <a:extLst>
              <a:ext uri="{FF2B5EF4-FFF2-40B4-BE49-F238E27FC236}">
                <a16:creationId xmlns:a16="http://schemas.microsoft.com/office/drawing/2014/main" id="{70F595E1-C910-3710-90E9-AF5FFCE05861}"/>
              </a:ext>
            </a:extLst>
          </p:cNvPr>
          <p:cNvSpPr/>
          <p:nvPr userDrawn="1"/>
        </p:nvSpPr>
        <p:spPr>
          <a:xfrm>
            <a:off x="-9415" y="0"/>
            <a:ext cx="2548591" cy="2555628"/>
          </a:xfrm>
          <a:custGeom>
            <a:avLst/>
            <a:gdLst>
              <a:gd name="connsiteX0" fmla="*/ 138643 w 2548591"/>
              <a:gd name="connsiteY0" fmla="*/ 1 h 2555628"/>
              <a:gd name="connsiteX1" fmla="*/ 163874 w 2548591"/>
              <a:gd name="connsiteY1" fmla="*/ 1 h 2555628"/>
              <a:gd name="connsiteX2" fmla="*/ 2548463 w 2548591"/>
              <a:gd name="connsiteY2" fmla="*/ 2391168 h 2555628"/>
              <a:gd name="connsiteX3" fmla="*/ 2548463 w 2548591"/>
              <a:gd name="connsiteY3" fmla="*/ 2416472 h 2555628"/>
              <a:gd name="connsiteX4" fmla="*/ 2548590 w 2548591"/>
              <a:gd name="connsiteY4" fmla="*/ 2416600 h 2555628"/>
              <a:gd name="connsiteX5" fmla="*/ 138643 w 2548591"/>
              <a:gd name="connsiteY5" fmla="*/ 1 h 2555628"/>
              <a:gd name="connsiteX6" fmla="*/ 0 w 2548591"/>
              <a:gd name="connsiteY6" fmla="*/ 1 h 2555628"/>
              <a:gd name="connsiteX7" fmla="*/ 25231 w 2548591"/>
              <a:gd name="connsiteY7" fmla="*/ 1 h 2555628"/>
              <a:gd name="connsiteX8" fmla="*/ 2548591 w 2548591"/>
              <a:gd name="connsiteY8" fmla="*/ 2530324 h 2555628"/>
              <a:gd name="connsiteX9" fmla="*/ 2548591 w 2548591"/>
              <a:gd name="connsiteY9" fmla="*/ 2555628 h 2555628"/>
              <a:gd name="connsiteX10" fmla="*/ 0 w 2548591"/>
              <a:gd name="connsiteY10" fmla="*/ 1 h 2555628"/>
              <a:gd name="connsiteX11" fmla="*/ 277411 w 2548591"/>
              <a:gd name="connsiteY11" fmla="*/ 1 h 2555628"/>
              <a:gd name="connsiteX12" fmla="*/ 302642 w 2548591"/>
              <a:gd name="connsiteY12" fmla="*/ 1 h 2555628"/>
              <a:gd name="connsiteX13" fmla="*/ 2548582 w 2548591"/>
              <a:gd name="connsiteY13" fmla="*/ 2252147 h 2555628"/>
              <a:gd name="connsiteX14" fmla="*/ 2548582 w 2548591"/>
              <a:gd name="connsiteY14" fmla="*/ 2277444 h 2555628"/>
              <a:gd name="connsiteX15" fmla="*/ 277411 w 2548591"/>
              <a:gd name="connsiteY15" fmla="*/ 1 h 2555628"/>
              <a:gd name="connsiteX16" fmla="*/ 416054 w 2548591"/>
              <a:gd name="connsiteY16" fmla="*/ 1 h 2555628"/>
              <a:gd name="connsiteX17" fmla="*/ 441285 w 2548591"/>
              <a:gd name="connsiteY17" fmla="*/ 1 h 2555628"/>
              <a:gd name="connsiteX18" fmla="*/ 2548589 w 2548591"/>
              <a:gd name="connsiteY18" fmla="*/ 2113119 h 2555628"/>
              <a:gd name="connsiteX19" fmla="*/ 2548589 w 2548591"/>
              <a:gd name="connsiteY19" fmla="*/ 2138423 h 2555628"/>
              <a:gd name="connsiteX20" fmla="*/ 416054 w 2548591"/>
              <a:gd name="connsiteY20" fmla="*/ 1 h 2555628"/>
              <a:gd name="connsiteX21" fmla="*/ 554698 w 2548591"/>
              <a:gd name="connsiteY21" fmla="*/ 1 h 2555628"/>
              <a:gd name="connsiteX22" fmla="*/ 579930 w 2548591"/>
              <a:gd name="connsiteY22" fmla="*/ 1 h 2555628"/>
              <a:gd name="connsiteX23" fmla="*/ 2548462 w 2548591"/>
              <a:gd name="connsiteY23" fmla="*/ 1973963 h 2555628"/>
              <a:gd name="connsiteX24" fmla="*/ 2548462 w 2548591"/>
              <a:gd name="connsiteY24" fmla="*/ 1999267 h 2555628"/>
              <a:gd name="connsiteX25" fmla="*/ 2548589 w 2548591"/>
              <a:gd name="connsiteY25" fmla="*/ 1999394 h 2555628"/>
              <a:gd name="connsiteX26" fmla="*/ 554698 w 2548591"/>
              <a:gd name="connsiteY26" fmla="*/ 1 h 2555628"/>
              <a:gd name="connsiteX27" fmla="*/ 693468 w 2548591"/>
              <a:gd name="connsiteY27" fmla="*/ 0 h 2555628"/>
              <a:gd name="connsiteX28" fmla="*/ 718701 w 2548591"/>
              <a:gd name="connsiteY28" fmla="*/ 0 h 2555628"/>
              <a:gd name="connsiteX29" fmla="*/ 2548583 w 2548591"/>
              <a:gd name="connsiteY29" fmla="*/ 1834942 h 2555628"/>
              <a:gd name="connsiteX30" fmla="*/ 2548583 w 2548591"/>
              <a:gd name="connsiteY30" fmla="*/ 1860239 h 2555628"/>
              <a:gd name="connsiteX31" fmla="*/ 693468 w 2548591"/>
              <a:gd name="connsiteY31" fmla="*/ 0 h 2555628"/>
              <a:gd name="connsiteX32" fmla="*/ 832112 w 2548591"/>
              <a:gd name="connsiteY32" fmla="*/ 0 h 2555628"/>
              <a:gd name="connsiteX33" fmla="*/ 857340 w 2548591"/>
              <a:gd name="connsiteY33" fmla="*/ 0 h 2555628"/>
              <a:gd name="connsiteX34" fmla="*/ 2548582 w 2548591"/>
              <a:gd name="connsiteY34" fmla="*/ 1695913 h 2555628"/>
              <a:gd name="connsiteX35" fmla="*/ 2548582 w 2548591"/>
              <a:gd name="connsiteY35" fmla="*/ 1721210 h 2555628"/>
              <a:gd name="connsiteX36" fmla="*/ 832112 w 2548591"/>
              <a:gd name="connsiteY36" fmla="*/ 0 h 2555628"/>
              <a:gd name="connsiteX37" fmla="*/ 970758 w 2548591"/>
              <a:gd name="connsiteY37" fmla="*/ 0 h 2555628"/>
              <a:gd name="connsiteX38" fmla="*/ 995986 w 2548591"/>
              <a:gd name="connsiteY38" fmla="*/ 0 h 2555628"/>
              <a:gd name="connsiteX39" fmla="*/ 2548463 w 2548591"/>
              <a:gd name="connsiteY39" fmla="*/ 1556758 h 2555628"/>
              <a:gd name="connsiteX40" fmla="*/ 2548463 w 2548591"/>
              <a:gd name="connsiteY40" fmla="*/ 1582062 h 2555628"/>
              <a:gd name="connsiteX41" fmla="*/ 2548590 w 2548591"/>
              <a:gd name="connsiteY41" fmla="*/ 1582189 h 2555628"/>
              <a:gd name="connsiteX42" fmla="*/ 970758 w 2548591"/>
              <a:gd name="connsiteY42" fmla="*/ 0 h 2555628"/>
              <a:gd name="connsiteX43" fmla="*/ 1109529 w 2548591"/>
              <a:gd name="connsiteY43" fmla="*/ 0 h 2555628"/>
              <a:gd name="connsiteX44" fmla="*/ 1134764 w 2548591"/>
              <a:gd name="connsiteY44" fmla="*/ 0 h 2555628"/>
              <a:gd name="connsiteX45" fmla="*/ 2548589 w 2548591"/>
              <a:gd name="connsiteY45" fmla="*/ 1417736 h 2555628"/>
              <a:gd name="connsiteX46" fmla="*/ 2548589 w 2548591"/>
              <a:gd name="connsiteY46" fmla="*/ 1443033 h 2555628"/>
              <a:gd name="connsiteX47" fmla="*/ 1109529 w 2548591"/>
              <a:gd name="connsiteY47" fmla="*/ 0 h 2555628"/>
              <a:gd name="connsiteX48" fmla="*/ 1248168 w 2548591"/>
              <a:gd name="connsiteY48" fmla="*/ 0 h 2555628"/>
              <a:gd name="connsiteX49" fmla="*/ 1273396 w 2548591"/>
              <a:gd name="connsiteY49" fmla="*/ 0 h 2555628"/>
              <a:gd name="connsiteX50" fmla="*/ 2548583 w 2548591"/>
              <a:gd name="connsiteY50" fmla="*/ 1278708 h 2555628"/>
              <a:gd name="connsiteX51" fmla="*/ 2548583 w 2548591"/>
              <a:gd name="connsiteY51" fmla="*/ 1304005 h 2555628"/>
              <a:gd name="connsiteX52" fmla="*/ 1248168 w 2548591"/>
              <a:gd name="connsiteY52" fmla="*/ 0 h 2555628"/>
              <a:gd name="connsiteX53" fmla="*/ 1386813 w 2548591"/>
              <a:gd name="connsiteY53" fmla="*/ 0 h 2555628"/>
              <a:gd name="connsiteX54" fmla="*/ 1412041 w 2548591"/>
              <a:gd name="connsiteY54" fmla="*/ 0 h 2555628"/>
              <a:gd name="connsiteX55" fmla="*/ 2548589 w 2548591"/>
              <a:gd name="connsiteY55" fmla="*/ 1139552 h 2555628"/>
              <a:gd name="connsiteX56" fmla="*/ 2548589 w 2548591"/>
              <a:gd name="connsiteY56" fmla="*/ 1164857 h 2555628"/>
              <a:gd name="connsiteX57" fmla="*/ 2548589 w 2548591"/>
              <a:gd name="connsiteY57" fmla="*/ 1164984 h 2555628"/>
              <a:gd name="connsiteX58" fmla="*/ 1386813 w 2548591"/>
              <a:gd name="connsiteY58" fmla="*/ 0 h 2555628"/>
              <a:gd name="connsiteX59" fmla="*/ 1525579 w 2548591"/>
              <a:gd name="connsiteY59" fmla="*/ 0 h 2555628"/>
              <a:gd name="connsiteX60" fmla="*/ 1550814 w 2548591"/>
              <a:gd name="connsiteY60" fmla="*/ 0 h 2555628"/>
              <a:gd name="connsiteX61" fmla="*/ 2548583 w 2548591"/>
              <a:gd name="connsiteY61" fmla="*/ 1000531 h 2555628"/>
              <a:gd name="connsiteX62" fmla="*/ 2548583 w 2548591"/>
              <a:gd name="connsiteY62" fmla="*/ 1025828 h 2555628"/>
              <a:gd name="connsiteX63" fmla="*/ 1525579 w 2548591"/>
              <a:gd name="connsiteY63" fmla="*/ 0 h 2555628"/>
              <a:gd name="connsiteX64" fmla="*/ 1664231 w 2548591"/>
              <a:gd name="connsiteY64" fmla="*/ 0 h 2555628"/>
              <a:gd name="connsiteX65" fmla="*/ 1689459 w 2548591"/>
              <a:gd name="connsiteY65" fmla="*/ 0 h 2555628"/>
              <a:gd name="connsiteX66" fmla="*/ 2548589 w 2548591"/>
              <a:gd name="connsiteY66" fmla="*/ 861503 h 2555628"/>
              <a:gd name="connsiteX67" fmla="*/ 2548589 w 2548591"/>
              <a:gd name="connsiteY67" fmla="*/ 886800 h 2555628"/>
              <a:gd name="connsiteX68" fmla="*/ 1664231 w 2548591"/>
              <a:gd name="connsiteY68" fmla="*/ 0 h 2555628"/>
              <a:gd name="connsiteX69" fmla="*/ 1802870 w 2548591"/>
              <a:gd name="connsiteY69" fmla="*/ 0 h 2555628"/>
              <a:gd name="connsiteX70" fmla="*/ 1828097 w 2548591"/>
              <a:gd name="connsiteY70" fmla="*/ 0 h 2555628"/>
              <a:gd name="connsiteX71" fmla="*/ 2548583 w 2548591"/>
              <a:gd name="connsiteY71" fmla="*/ 722347 h 2555628"/>
              <a:gd name="connsiteX72" fmla="*/ 2548583 w 2548591"/>
              <a:gd name="connsiteY72" fmla="*/ 747651 h 2555628"/>
              <a:gd name="connsiteX73" fmla="*/ 2548583 w 2548591"/>
              <a:gd name="connsiteY73" fmla="*/ 747778 h 2555628"/>
              <a:gd name="connsiteX74" fmla="*/ 1802870 w 2548591"/>
              <a:gd name="connsiteY74" fmla="*/ 0 h 2555628"/>
              <a:gd name="connsiteX75" fmla="*/ 1941642 w 2548591"/>
              <a:gd name="connsiteY75" fmla="*/ 0 h 2555628"/>
              <a:gd name="connsiteX76" fmla="*/ 1966877 w 2548591"/>
              <a:gd name="connsiteY76" fmla="*/ 0 h 2555628"/>
              <a:gd name="connsiteX77" fmla="*/ 2548589 w 2548591"/>
              <a:gd name="connsiteY77" fmla="*/ 583321 h 2555628"/>
              <a:gd name="connsiteX78" fmla="*/ 2548589 w 2548591"/>
              <a:gd name="connsiteY78" fmla="*/ 608622 h 2555628"/>
              <a:gd name="connsiteX79" fmla="*/ 1941642 w 2548591"/>
              <a:gd name="connsiteY79" fmla="*/ 0 h 2555628"/>
              <a:gd name="connsiteX80" fmla="*/ 2080281 w 2548591"/>
              <a:gd name="connsiteY80" fmla="*/ 0 h 2555628"/>
              <a:gd name="connsiteX81" fmla="*/ 2105508 w 2548591"/>
              <a:gd name="connsiteY81" fmla="*/ 0 h 2555628"/>
              <a:gd name="connsiteX82" fmla="*/ 2548582 w 2548591"/>
              <a:gd name="connsiteY82" fmla="*/ 444296 h 2555628"/>
              <a:gd name="connsiteX83" fmla="*/ 2548582 w 2548591"/>
              <a:gd name="connsiteY83" fmla="*/ 469597 h 2555628"/>
              <a:gd name="connsiteX84" fmla="*/ 2080281 w 2548591"/>
              <a:gd name="connsiteY84" fmla="*/ 0 h 2555628"/>
              <a:gd name="connsiteX85" fmla="*/ 2218926 w 2548591"/>
              <a:gd name="connsiteY85" fmla="*/ 0 h 2555628"/>
              <a:gd name="connsiteX86" fmla="*/ 2244153 w 2548591"/>
              <a:gd name="connsiteY86" fmla="*/ 0 h 2555628"/>
              <a:gd name="connsiteX87" fmla="*/ 2548582 w 2548591"/>
              <a:gd name="connsiteY87" fmla="*/ 305270 h 2555628"/>
              <a:gd name="connsiteX88" fmla="*/ 2548582 w 2548591"/>
              <a:gd name="connsiteY88" fmla="*/ 330570 h 2555628"/>
              <a:gd name="connsiteX89" fmla="*/ 2218926 w 2548591"/>
              <a:gd name="connsiteY89" fmla="*/ 0 h 255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2548591" h="2555628">
                <a:moveTo>
                  <a:pt x="138643" y="1"/>
                </a:moveTo>
                <a:lnTo>
                  <a:pt x="163874" y="1"/>
                </a:lnTo>
                <a:cubicBezTo>
                  <a:pt x="163874" y="1318576"/>
                  <a:pt x="1233644" y="2391168"/>
                  <a:pt x="2548463" y="2391168"/>
                </a:cubicBezTo>
                <a:lnTo>
                  <a:pt x="2548463" y="2416472"/>
                </a:lnTo>
                <a:lnTo>
                  <a:pt x="2548590" y="2416600"/>
                </a:lnTo>
                <a:cubicBezTo>
                  <a:pt x="1219755" y="2416600"/>
                  <a:pt x="138643" y="1332503"/>
                  <a:pt x="138643" y="1"/>
                </a:cubicBezTo>
                <a:close/>
                <a:moveTo>
                  <a:pt x="0" y="1"/>
                </a:moveTo>
                <a:lnTo>
                  <a:pt x="25231" y="1"/>
                </a:lnTo>
                <a:cubicBezTo>
                  <a:pt x="25231" y="1395244"/>
                  <a:pt x="1157188" y="2530324"/>
                  <a:pt x="2548591" y="2530324"/>
                </a:cubicBezTo>
                <a:lnTo>
                  <a:pt x="2548591" y="2555628"/>
                </a:lnTo>
                <a:cubicBezTo>
                  <a:pt x="1143299" y="2555628"/>
                  <a:pt x="0" y="1409172"/>
                  <a:pt x="0" y="1"/>
                </a:cubicBezTo>
                <a:close/>
                <a:moveTo>
                  <a:pt x="277411" y="1"/>
                </a:moveTo>
                <a:lnTo>
                  <a:pt x="302642" y="1"/>
                </a:lnTo>
                <a:cubicBezTo>
                  <a:pt x="302642" y="1241907"/>
                  <a:pt x="1310229" y="2252147"/>
                  <a:pt x="2548582" y="2252147"/>
                </a:cubicBezTo>
                <a:lnTo>
                  <a:pt x="2548582" y="2277444"/>
                </a:lnTo>
                <a:cubicBezTo>
                  <a:pt x="1296205" y="2277444"/>
                  <a:pt x="277411" y="1255835"/>
                  <a:pt x="277411" y="1"/>
                </a:cubicBezTo>
                <a:close/>
                <a:moveTo>
                  <a:pt x="416054" y="1"/>
                </a:moveTo>
                <a:lnTo>
                  <a:pt x="441285" y="1"/>
                </a:lnTo>
                <a:cubicBezTo>
                  <a:pt x="441285" y="1165111"/>
                  <a:pt x="1386559" y="2113119"/>
                  <a:pt x="2548589" y="2113119"/>
                </a:cubicBezTo>
                <a:lnTo>
                  <a:pt x="2548589" y="2138423"/>
                </a:lnTo>
                <a:cubicBezTo>
                  <a:pt x="1372670" y="2138423"/>
                  <a:pt x="416054" y="1179166"/>
                  <a:pt x="416054" y="1"/>
                </a:cubicBezTo>
                <a:close/>
                <a:moveTo>
                  <a:pt x="554698" y="1"/>
                </a:moveTo>
                <a:lnTo>
                  <a:pt x="579930" y="1"/>
                </a:lnTo>
                <a:cubicBezTo>
                  <a:pt x="579930" y="1088442"/>
                  <a:pt x="1463017" y="1973963"/>
                  <a:pt x="2548462" y="1973963"/>
                </a:cubicBezTo>
                <a:lnTo>
                  <a:pt x="2548462" y="1999267"/>
                </a:lnTo>
                <a:lnTo>
                  <a:pt x="2548589" y="1999394"/>
                </a:lnTo>
                <a:cubicBezTo>
                  <a:pt x="1449127" y="1999394"/>
                  <a:pt x="554698" y="1102497"/>
                  <a:pt x="554698" y="1"/>
                </a:cubicBezTo>
                <a:close/>
                <a:moveTo>
                  <a:pt x="693468" y="0"/>
                </a:moveTo>
                <a:lnTo>
                  <a:pt x="718701" y="0"/>
                </a:lnTo>
                <a:cubicBezTo>
                  <a:pt x="718701" y="1011773"/>
                  <a:pt x="1539602" y="1834942"/>
                  <a:pt x="2548583" y="1834942"/>
                </a:cubicBezTo>
                <a:lnTo>
                  <a:pt x="2548583" y="1860239"/>
                </a:lnTo>
                <a:cubicBezTo>
                  <a:pt x="1525706" y="1860239"/>
                  <a:pt x="693468" y="1025701"/>
                  <a:pt x="693468" y="0"/>
                </a:cubicBezTo>
                <a:close/>
                <a:moveTo>
                  <a:pt x="832112" y="0"/>
                </a:moveTo>
                <a:lnTo>
                  <a:pt x="857340" y="0"/>
                </a:lnTo>
                <a:cubicBezTo>
                  <a:pt x="857340" y="935105"/>
                  <a:pt x="1616059" y="1695913"/>
                  <a:pt x="2548582" y="1695913"/>
                </a:cubicBezTo>
                <a:lnTo>
                  <a:pt x="2548582" y="1721210"/>
                </a:lnTo>
                <a:cubicBezTo>
                  <a:pt x="1602170" y="1721210"/>
                  <a:pt x="832112" y="949032"/>
                  <a:pt x="832112" y="0"/>
                </a:cubicBezTo>
                <a:close/>
                <a:moveTo>
                  <a:pt x="970758" y="0"/>
                </a:moveTo>
                <a:lnTo>
                  <a:pt x="995986" y="0"/>
                </a:lnTo>
                <a:cubicBezTo>
                  <a:pt x="995986" y="858436"/>
                  <a:pt x="1692391" y="1556758"/>
                  <a:pt x="2548463" y="1556758"/>
                </a:cubicBezTo>
                <a:lnTo>
                  <a:pt x="2548463" y="1582062"/>
                </a:lnTo>
                <a:lnTo>
                  <a:pt x="2548590" y="1582189"/>
                </a:lnTo>
                <a:cubicBezTo>
                  <a:pt x="1678628" y="1582189"/>
                  <a:pt x="970758" y="872491"/>
                  <a:pt x="970758" y="0"/>
                </a:cubicBezTo>
                <a:close/>
                <a:moveTo>
                  <a:pt x="1109529" y="0"/>
                </a:moveTo>
                <a:lnTo>
                  <a:pt x="1134764" y="0"/>
                </a:lnTo>
                <a:cubicBezTo>
                  <a:pt x="1134764" y="781767"/>
                  <a:pt x="1768975" y="1417736"/>
                  <a:pt x="2548589" y="1417736"/>
                </a:cubicBezTo>
                <a:lnTo>
                  <a:pt x="2548589" y="1443033"/>
                </a:lnTo>
                <a:cubicBezTo>
                  <a:pt x="1755086" y="1443033"/>
                  <a:pt x="1109529" y="795695"/>
                  <a:pt x="1109529" y="0"/>
                </a:cubicBezTo>
                <a:close/>
                <a:moveTo>
                  <a:pt x="1248168" y="0"/>
                </a:moveTo>
                <a:lnTo>
                  <a:pt x="1273396" y="0"/>
                </a:lnTo>
                <a:cubicBezTo>
                  <a:pt x="1273396" y="705097"/>
                  <a:pt x="1845433" y="1278708"/>
                  <a:pt x="2548583" y="1278708"/>
                </a:cubicBezTo>
                <a:lnTo>
                  <a:pt x="2548583" y="1304005"/>
                </a:lnTo>
                <a:cubicBezTo>
                  <a:pt x="1831537" y="1304005"/>
                  <a:pt x="1248168" y="719026"/>
                  <a:pt x="1248168" y="0"/>
                </a:cubicBezTo>
                <a:close/>
                <a:moveTo>
                  <a:pt x="1386813" y="0"/>
                </a:moveTo>
                <a:lnTo>
                  <a:pt x="1412041" y="0"/>
                </a:lnTo>
                <a:cubicBezTo>
                  <a:pt x="1412041" y="628428"/>
                  <a:pt x="1921890" y="1139552"/>
                  <a:pt x="2548589" y="1139552"/>
                </a:cubicBezTo>
                <a:lnTo>
                  <a:pt x="2548589" y="1164857"/>
                </a:lnTo>
                <a:lnTo>
                  <a:pt x="2548589" y="1164984"/>
                </a:lnTo>
                <a:cubicBezTo>
                  <a:pt x="1908001" y="1164984"/>
                  <a:pt x="1386813" y="642356"/>
                  <a:pt x="1386813" y="0"/>
                </a:cubicBezTo>
                <a:close/>
                <a:moveTo>
                  <a:pt x="1525579" y="0"/>
                </a:moveTo>
                <a:lnTo>
                  <a:pt x="1550814" y="0"/>
                </a:lnTo>
                <a:cubicBezTo>
                  <a:pt x="1550814" y="551759"/>
                  <a:pt x="1998468" y="1000531"/>
                  <a:pt x="2548583" y="1000531"/>
                </a:cubicBezTo>
                <a:lnTo>
                  <a:pt x="2548583" y="1025828"/>
                </a:lnTo>
                <a:cubicBezTo>
                  <a:pt x="1984452" y="1025828"/>
                  <a:pt x="1525579" y="565560"/>
                  <a:pt x="1525579" y="0"/>
                </a:cubicBezTo>
                <a:close/>
                <a:moveTo>
                  <a:pt x="1664231" y="0"/>
                </a:moveTo>
                <a:lnTo>
                  <a:pt x="1689459" y="0"/>
                </a:lnTo>
                <a:cubicBezTo>
                  <a:pt x="1689459" y="474963"/>
                  <a:pt x="2074805" y="861503"/>
                  <a:pt x="2548589" y="861503"/>
                </a:cubicBezTo>
                <a:lnTo>
                  <a:pt x="2548589" y="886800"/>
                </a:lnTo>
                <a:cubicBezTo>
                  <a:pt x="2060916" y="886800"/>
                  <a:pt x="1664231" y="489019"/>
                  <a:pt x="1664231" y="0"/>
                </a:cubicBezTo>
                <a:close/>
                <a:moveTo>
                  <a:pt x="1802870" y="0"/>
                </a:moveTo>
                <a:lnTo>
                  <a:pt x="1828097" y="0"/>
                </a:lnTo>
                <a:cubicBezTo>
                  <a:pt x="1828097" y="398295"/>
                  <a:pt x="2151263" y="722347"/>
                  <a:pt x="2548583" y="722347"/>
                </a:cubicBezTo>
                <a:lnTo>
                  <a:pt x="2548583" y="747651"/>
                </a:lnTo>
                <a:lnTo>
                  <a:pt x="2548583" y="747778"/>
                </a:lnTo>
                <a:cubicBezTo>
                  <a:pt x="2137367" y="747778"/>
                  <a:pt x="1802870" y="412350"/>
                  <a:pt x="1802870" y="0"/>
                </a:cubicBezTo>
                <a:close/>
                <a:moveTo>
                  <a:pt x="1941642" y="0"/>
                </a:moveTo>
                <a:lnTo>
                  <a:pt x="1966877" y="0"/>
                </a:lnTo>
                <a:cubicBezTo>
                  <a:pt x="1966877" y="321626"/>
                  <a:pt x="2227847" y="583321"/>
                  <a:pt x="2548589" y="583321"/>
                </a:cubicBezTo>
                <a:lnTo>
                  <a:pt x="2548589" y="608622"/>
                </a:lnTo>
                <a:cubicBezTo>
                  <a:pt x="2213831" y="608622"/>
                  <a:pt x="1941642" y="335553"/>
                  <a:pt x="1941642" y="0"/>
                </a:cubicBezTo>
                <a:close/>
                <a:moveTo>
                  <a:pt x="2080281" y="0"/>
                </a:moveTo>
                <a:lnTo>
                  <a:pt x="2105508" y="0"/>
                </a:lnTo>
                <a:cubicBezTo>
                  <a:pt x="2105508" y="244957"/>
                  <a:pt x="2304298" y="444296"/>
                  <a:pt x="2548582" y="444296"/>
                </a:cubicBezTo>
                <a:lnTo>
                  <a:pt x="2548582" y="469597"/>
                </a:lnTo>
                <a:cubicBezTo>
                  <a:pt x="2290409" y="469597"/>
                  <a:pt x="2080281" y="258885"/>
                  <a:pt x="2080281" y="0"/>
                </a:cubicBezTo>
                <a:close/>
                <a:moveTo>
                  <a:pt x="2218926" y="0"/>
                </a:moveTo>
                <a:lnTo>
                  <a:pt x="2244153" y="0"/>
                </a:lnTo>
                <a:cubicBezTo>
                  <a:pt x="2244153" y="168288"/>
                  <a:pt x="2380629" y="305270"/>
                  <a:pt x="2548582" y="305270"/>
                </a:cubicBezTo>
                <a:lnTo>
                  <a:pt x="2548582" y="330570"/>
                </a:lnTo>
                <a:cubicBezTo>
                  <a:pt x="2366866" y="330570"/>
                  <a:pt x="2218926" y="182344"/>
                  <a:pt x="2218926" y="0"/>
                </a:cubicBezTo>
                <a:close/>
              </a:path>
            </a:pathLst>
          </a:custGeom>
          <a:solidFill>
            <a:schemeClr val="bg1"/>
          </a:solidFill>
          <a:ln w="7032" cap="flat">
            <a:noFill/>
            <a:prstDash val="solid"/>
            <a:miter/>
          </a:ln>
        </p:spPr>
        <p:txBody>
          <a:bodyPr rtlCol="0" anchor="ctr">
            <a:noAutofit/>
          </a:bodyPr>
          <a:lstStyle/>
          <a:p>
            <a:endParaRPr lang="en-US"/>
          </a:p>
        </p:txBody>
      </p:sp>
      <p:sp>
        <p:nvSpPr>
          <p:cNvPr id="33" name="Image 4" descr="preencoded.png">
            <a:extLst>
              <a:ext uri="{FF2B5EF4-FFF2-40B4-BE49-F238E27FC236}">
                <a16:creationId xmlns:a16="http://schemas.microsoft.com/office/drawing/2014/main" id="{EC46DC71-C12A-96C8-3FE2-AA95AB58B349}"/>
              </a:ext>
            </a:extLst>
          </p:cNvPr>
          <p:cNvSpPr/>
          <p:nvPr/>
        </p:nvSpPr>
        <p:spPr>
          <a:xfrm>
            <a:off x="2543868" y="0"/>
            <a:ext cx="2560340" cy="2560340"/>
          </a:xfrm>
          <a:custGeom>
            <a:avLst/>
            <a:gdLst>
              <a:gd name="connsiteX0" fmla="*/ 0 w 2560340"/>
              <a:gd name="connsiteY0" fmla="*/ 2560340 h 2560340"/>
              <a:gd name="connsiteX1" fmla="*/ 2560340 w 2560340"/>
              <a:gd name="connsiteY1" fmla="*/ 0 h 2560340"/>
              <a:gd name="connsiteX2" fmla="*/ 0 w 2560340"/>
              <a:gd name="connsiteY2" fmla="*/ 0 h 2560340"/>
              <a:gd name="connsiteX3" fmla="*/ 0 w 2560340"/>
              <a:gd name="connsiteY3" fmla="*/ 2560340 h 2560340"/>
            </a:gdLst>
            <a:ahLst/>
            <a:cxnLst>
              <a:cxn ang="0">
                <a:pos x="connsiteX0" y="connsiteY0"/>
              </a:cxn>
              <a:cxn ang="0">
                <a:pos x="connsiteX1" y="connsiteY1"/>
              </a:cxn>
              <a:cxn ang="0">
                <a:pos x="connsiteX2" y="connsiteY2"/>
              </a:cxn>
              <a:cxn ang="0">
                <a:pos x="connsiteX3" y="connsiteY3"/>
              </a:cxn>
            </a:cxnLst>
            <a:rect l="l" t="t" r="r" b="b"/>
            <a:pathLst>
              <a:path w="2560340" h="2560340">
                <a:moveTo>
                  <a:pt x="0" y="2560340"/>
                </a:moveTo>
                <a:cubicBezTo>
                  <a:pt x="1414079" y="2560340"/>
                  <a:pt x="2560340" y="1414079"/>
                  <a:pt x="2560340" y="0"/>
                </a:cubicBezTo>
                <a:lnTo>
                  <a:pt x="0" y="0"/>
                </a:lnTo>
                <a:lnTo>
                  <a:pt x="0" y="2560340"/>
                </a:lnTo>
                <a:close/>
              </a:path>
            </a:pathLst>
          </a:custGeom>
          <a:solidFill>
            <a:schemeClr val="accent3"/>
          </a:solidFill>
          <a:ln w="7052" cap="flat">
            <a:noFill/>
            <a:prstDash val="solid"/>
            <a:miter/>
          </a:ln>
        </p:spPr>
        <p:txBody>
          <a:bodyPr rtlCol="0" anchor="ctr">
            <a:noAutofit/>
          </a:bodyPr>
          <a:lstStyle/>
          <a:p>
            <a:endParaRPr lang="en-US"/>
          </a:p>
        </p:txBody>
      </p:sp>
      <p:sp>
        <p:nvSpPr>
          <p:cNvPr id="29" name="Freeform 70">
            <a:extLst>
              <a:ext uri="{FF2B5EF4-FFF2-40B4-BE49-F238E27FC236}">
                <a16:creationId xmlns:a16="http://schemas.microsoft.com/office/drawing/2014/main" id="{AA39EF58-54F1-4AC9-1D83-2E7DEEAAEA6A}"/>
              </a:ext>
            </a:extLst>
          </p:cNvPr>
          <p:cNvSpPr>
            <a:spLocks/>
          </p:cNvSpPr>
          <p:nvPr userDrawn="1"/>
        </p:nvSpPr>
        <p:spPr bwMode="auto">
          <a:xfrm flipH="1">
            <a:off x="2535251" y="4308466"/>
            <a:ext cx="2550984" cy="2560441"/>
          </a:xfrm>
          <a:custGeom>
            <a:avLst/>
            <a:gdLst>
              <a:gd name="T0" fmla="*/ 0 w 1079"/>
              <a:gd name="T1" fmla="*/ 1083 h 1083"/>
              <a:gd name="T2" fmla="*/ 1079 w 1079"/>
              <a:gd name="T3" fmla="*/ 1083 h 1083"/>
              <a:gd name="T4" fmla="*/ 1079 w 1079"/>
              <a:gd name="T5" fmla="*/ 0 h 1083"/>
              <a:gd name="T6" fmla="*/ 0 w 1079"/>
              <a:gd name="T7" fmla="*/ 1083 h 1083"/>
            </a:gdLst>
            <a:ahLst/>
            <a:cxnLst>
              <a:cxn ang="0">
                <a:pos x="T0" y="T1"/>
              </a:cxn>
              <a:cxn ang="0">
                <a:pos x="T2" y="T3"/>
              </a:cxn>
              <a:cxn ang="0">
                <a:pos x="T4" y="T5"/>
              </a:cxn>
              <a:cxn ang="0">
                <a:pos x="T6" y="T7"/>
              </a:cxn>
            </a:cxnLst>
            <a:rect l="0" t="0" r="r" b="b"/>
            <a:pathLst>
              <a:path w="1079" h="1083">
                <a:moveTo>
                  <a:pt x="0" y="1083"/>
                </a:moveTo>
                <a:lnTo>
                  <a:pt x="1079" y="1083"/>
                </a:lnTo>
                <a:lnTo>
                  <a:pt x="1079" y="0"/>
                </a:lnTo>
                <a:lnTo>
                  <a:pt x="0" y="1083"/>
                </a:ln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31" name="Freeform 70">
            <a:extLst>
              <a:ext uri="{FF2B5EF4-FFF2-40B4-BE49-F238E27FC236}">
                <a16:creationId xmlns:a16="http://schemas.microsoft.com/office/drawing/2014/main" id="{0C320934-59CC-4123-C7C1-FEEE89F3045F}"/>
              </a:ext>
            </a:extLst>
          </p:cNvPr>
          <p:cNvSpPr>
            <a:spLocks/>
          </p:cNvSpPr>
          <p:nvPr userDrawn="1"/>
        </p:nvSpPr>
        <p:spPr bwMode="auto">
          <a:xfrm flipH="1">
            <a:off x="-10617" y="4308466"/>
            <a:ext cx="2550984" cy="2560441"/>
          </a:xfrm>
          <a:custGeom>
            <a:avLst/>
            <a:gdLst>
              <a:gd name="T0" fmla="*/ 0 w 1079"/>
              <a:gd name="T1" fmla="*/ 1083 h 1083"/>
              <a:gd name="T2" fmla="*/ 1079 w 1079"/>
              <a:gd name="T3" fmla="*/ 1083 h 1083"/>
              <a:gd name="T4" fmla="*/ 1079 w 1079"/>
              <a:gd name="T5" fmla="*/ 0 h 1083"/>
              <a:gd name="T6" fmla="*/ 0 w 1079"/>
              <a:gd name="T7" fmla="*/ 1083 h 1083"/>
            </a:gdLst>
            <a:ahLst/>
            <a:cxnLst>
              <a:cxn ang="0">
                <a:pos x="T0" y="T1"/>
              </a:cxn>
              <a:cxn ang="0">
                <a:pos x="T2" y="T3"/>
              </a:cxn>
              <a:cxn ang="0">
                <a:pos x="T4" y="T5"/>
              </a:cxn>
              <a:cxn ang="0">
                <a:pos x="T6" y="T7"/>
              </a:cxn>
            </a:cxnLst>
            <a:rect l="0" t="0" r="r" b="b"/>
            <a:pathLst>
              <a:path w="1079" h="1083">
                <a:moveTo>
                  <a:pt x="0" y="1083"/>
                </a:moveTo>
                <a:lnTo>
                  <a:pt x="1079" y="1083"/>
                </a:lnTo>
                <a:lnTo>
                  <a:pt x="1079" y="0"/>
                </a:lnTo>
                <a:lnTo>
                  <a:pt x="0" y="1083"/>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6" name="Slide Number Placeholder 5"/>
          <p:cNvSpPr>
            <a:spLocks noGrp="1"/>
          </p:cNvSpPr>
          <p:nvPr>
            <p:ph type="sldNum" sz="quarter" idx="12"/>
          </p:nvPr>
        </p:nvSpPr>
        <p:spPr/>
        <p:txBody>
          <a:bodyPr>
            <a:noAutofit/>
          </a:bodyPr>
          <a:lstStyle/>
          <a:p>
            <a:fld id="{48F63A3B-78C7-47BE-AE5E-E10140E04643}" type="slidenum">
              <a:rPr lang="en-US" dirty="0"/>
              <a:t>‹#›</a:t>
            </a:fld>
            <a:endParaRPr lang="en-US"/>
          </a:p>
        </p:txBody>
      </p:sp>
    </p:spTree>
    <p:extLst>
      <p:ext uri="{BB962C8B-B14F-4D97-AF65-F5344CB8AC3E}">
        <p14:creationId xmlns:p14="http://schemas.microsoft.com/office/powerpoint/2010/main" val="10963794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am x4">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CC43996-DAC9-130F-CB05-4A8A90381D37}"/>
              </a:ext>
            </a:extLst>
          </p:cNvPr>
          <p:cNvSpPr/>
          <p:nvPr userDrawn="1"/>
        </p:nvSpPr>
        <p:spPr>
          <a:xfrm>
            <a:off x="-24064" y="3390900"/>
            <a:ext cx="12216063" cy="34671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50"/>
          </a:p>
        </p:txBody>
      </p:sp>
      <p:sp>
        <p:nvSpPr>
          <p:cNvPr id="2" name="Title 1">
            <a:extLst>
              <a:ext uri="{FF2B5EF4-FFF2-40B4-BE49-F238E27FC236}">
                <a16:creationId xmlns:a16="http://schemas.microsoft.com/office/drawing/2014/main" id="{EA04E8AF-9DFE-7077-DB36-941F6490BAD8}"/>
              </a:ext>
            </a:extLst>
          </p:cNvPr>
          <p:cNvSpPr>
            <a:spLocks noGrp="1"/>
          </p:cNvSpPr>
          <p:nvPr>
            <p:ph type="title"/>
          </p:nvPr>
        </p:nvSpPr>
        <p:spPr/>
        <p:txBody>
          <a:bodyPr>
            <a:noAutofit/>
          </a:bodyPr>
          <a:lstStyle>
            <a:lvl1pPr>
              <a:lnSpc>
                <a:spcPct val="100000"/>
              </a:lnSpc>
              <a:defRPr/>
            </a:lvl1pPr>
          </a:lstStyle>
          <a:p>
            <a:r>
              <a:rPr lang="en-US"/>
              <a:t>Click to edit Master title style</a:t>
            </a:r>
          </a:p>
        </p:txBody>
      </p:sp>
      <p:sp>
        <p:nvSpPr>
          <p:cNvPr id="4" name="Footer Placeholder 3">
            <a:extLst>
              <a:ext uri="{FF2B5EF4-FFF2-40B4-BE49-F238E27FC236}">
                <a16:creationId xmlns:a16="http://schemas.microsoft.com/office/drawing/2014/main" id="{43B58B80-D2DB-A0A1-0362-1157E9087574}"/>
              </a:ext>
            </a:extLst>
          </p:cNvPr>
          <p:cNvSpPr>
            <a:spLocks noGrp="1"/>
          </p:cNvSpPr>
          <p:nvPr>
            <p:ph type="ftr" sz="quarter" idx="11"/>
          </p:nvPr>
        </p:nvSpPr>
        <p:spPr/>
        <p:txBody>
          <a:bodyPr>
            <a:noAutofit/>
          </a:bodyPr>
          <a:lstStyle/>
          <a:p>
            <a:r>
              <a:rPr lang="en-US"/>
              <a:t>Presentation title</a:t>
            </a:r>
          </a:p>
        </p:txBody>
      </p:sp>
      <p:sp>
        <p:nvSpPr>
          <p:cNvPr id="5" name="Slide Number Placeholder 4">
            <a:extLst>
              <a:ext uri="{FF2B5EF4-FFF2-40B4-BE49-F238E27FC236}">
                <a16:creationId xmlns:a16="http://schemas.microsoft.com/office/drawing/2014/main" id="{B62C22E6-000A-05BA-5872-EF37F029AB00}"/>
              </a:ext>
            </a:extLst>
          </p:cNvPr>
          <p:cNvSpPr>
            <a:spLocks noGrp="1"/>
          </p:cNvSpPr>
          <p:nvPr>
            <p:ph type="sldNum" sz="quarter" idx="12"/>
          </p:nvPr>
        </p:nvSpPr>
        <p:spPr/>
        <p:txBody>
          <a:bodyPr>
            <a:noAutofit/>
          </a:bodyPr>
          <a:lstStyle/>
          <a:p>
            <a:fld id="{48F63A3B-78C7-47BE-AE5E-E10140E04643}" type="slidenum">
              <a:rPr lang="en-US" smtClean="0"/>
              <a:pPr/>
              <a:t>‹#›</a:t>
            </a:fld>
            <a:endParaRPr lang="en-US"/>
          </a:p>
        </p:txBody>
      </p:sp>
      <p:sp>
        <p:nvSpPr>
          <p:cNvPr id="17" name="Picture Placeholder 16">
            <a:extLst>
              <a:ext uri="{FF2B5EF4-FFF2-40B4-BE49-F238E27FC236}">
                <a16:creationId xmlns:a16="http://schemas.microsoft.com/office/drawing/2014/main" id="{6AAAFB85-16C0-836A-1D0D-E65277CC341D}"/>
              </a:ext>
            </a:extLst>
          </p:cNvPr>
          <p:cNvSpPr>
            <a:spLocks noGrp="1"/>
          </p:cNvSpPr>
          <p:nvPr>
            <p:ph type="pic" sz="quarter" idx="13"/>
          </p:nvPr>
        </p:nvSpPr>
        <p:spPr>
          <a:xfrm>
            <a:off x="758905" y="2392023"/>
            <a:ext cx="2596896" cy="2596896"/>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p>
        </p:txBody>
      </p:sp>
      <p:sp>
        <p:nvSpPr>
          <p:cNvPr id="19" name="Text Placeholder 18">
            <a:extLst>
              <a:ext uri="{FF2B5EF4-FFF2-40B4-BE49-F238E27FC236}">
                <a16:creationId xmlns:a16="http://schemas.microsoft.com/office/drawing/2014/main" id="{FB04BFFD-8D76-D31F-232F-38A7065ACAF3}"/>
              </a:ext>
            </a:extLst>
          </p:cNvPr>
          <p:cNvSpPr>
            <a:spLocks noGrp="1"/>
          </p:cNvSpPr>
          <p:nvPr>
            <p:ph type="body" sz="quarter" idx="14" hasCustomPrompt="1"/>
          </p:nvPr>
        </p:nvSpPr>
        <p:spPr>
          <a:xfrm>
            <a:off x="758905" y="4989515"/>
            <a:ext cx="2598737" cy="1109662"/>
          </a:xfrm>
          <a:solidFill>
            <a:schemeClr val="bg1"/>
          </a:solidFill>
        </p:spPr>
        <p:txBody>
          <a:bodyPr lIns="0" tIns="274320" rIns="0" anchor="t">
            <a:noAutofit/>
          </a:bodyPr>
          <a:lstStyle>
            <a:lvl1pPr marL="0" indent="0" algn="ctr">
              <a:spcBef>
                <a:spcPts val="0"/>
              </a:spcBef>
              <a:buNone/>
              <a:defRPr sz="1800" b="1" cap="all" baseline="0">
                <a:solidFill>
                  <a:schemeClr val="accent6"/>
                </a:solidFill>
                <a:latin typeface="Arial" panose="020B0604020202020204" pitchFamily="34" charset="0"/>
                <a:cs typeface="Arial" panose="020B0604020202020204" pitchFamily="34" charset="0"/>
              </a:defRPr>
            </a:lvl1pPr>
          </a:lstStyle>
          <a:p>
            <a:pPr lvl="0"/>
            <a:r>
              <a:rPr lang="en-US"/>
              <a:t>Name</a:t>
            </a:r>
          </a:p>
        </p:txBody>
      </p:sp>
      <p:sp>
        <p:nvSpPr>
          <p:cNvPr id="21" name="Text Placeholder 20">
            <a:extLst>
              <a:ext uri="{FF2B5EF4-FFF2-40B4-BE49-F238E27FC236}">
                <a16:creationId xmlns:a16="http://schemas.microsoft.com/office/drawing/2014/main" id="{75A2E03A-AFB4-3868-FAB5-A24228FA8A04}"/>
              </a:ext>
            </a:extLst>
          </p:cNvPr>
          <p:cNvSpPr>
            <a:spLocks noGrp="1"/>
          </p:cNvSpPr>
          <p:nvPr>
            <p:ph type="body" sz="quarter" idx="15" hasCustomPrompt="1"/>
          </p:nvPr>
        </p:nvSpPr>
        <p:spPr>
          <a:xfrm>
            <a:off x="916885" y="5599755"/>
            <a:ext cx="2283472" cy="365125"/>
          </a:xfrm>
        </p:spPr>
        <p:txBody>
          <a:bodyPr anchor="ctr">
            <a:noAutofit/>
          </a:bodyPr>
          <a:lstStyle>
            <a:lvl1pPr marL="0" indent="0" algn="ctr">
              <a:buNone/>
              <a:defRPr sz="1400"/>
            </a:lvl1pPr>
          </a:lstStyle>
          <a:p>
            <a:pPr lvl="0"/>
            <a:r>
              <a:rPr lang="en-US"/>
              <a:t>Title</a:t>
            </a:r>
          </a:p>
        </p:txBody>
      </p:sp>
      <p:sp>
        <p:nvSpPr>
          <p:cNvPr id="23" name="Picture Placeholder 16">
            <a:extLst>
              <a:ext uri="{FF2B5EF4-FFF2-40B4-BE49-F238E27FC236}">
                <a16:creationId xmlns:a16="http://schemas.microsoft.com/office/drawing/2014/main" id="{FBADCD1B-D9E0-EA12-0DD5-22E5C60E5D6B}"/>
              </a:ext>
            </a:extLst>
          </p:cNvPr>
          <p:cNvSpPr>
            <a:spLocks noGrp="1"/>
          </p:cNvSpPr>
          <p:nvPr>
            <p:ph type="pic" sz="quarter" idx="17"/>
          </p:nvPr>
        </p:nvSpPr>
        <p:spPr>
          <a:xfrm>
            <a:off x="3517361" y="2392619"/>
            <a:ext cx="2596896" cy="2596896"/>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p>
        </p:txBody>
      </p:sp>
      <p:sp>
        <p:nvSpPr>
          <p:cNvPr id="22" name="Text Placeholder 18">
            <a:extLst>
              <a:ext uri="{FF2B5EF4-FFF2-40B4-BE49-F238E27FC236}">
                <a16:creationId xmlns:a16="http://schemas.microsoft.com/office/drawing/2014/main" id="{AD33972D-9092-4B3C-A699-07849068AF1D}"/>
              </a:ext>
            </a:extLst>
          </p:cNvPr>
          <p:cNvSpPr>
            <a:spLocks noGrp="1"/>
          </p:cNvSpPr>
          <p:nvPr>
            <p:ph type="body" sz="quarter" idx="16" hasCustomPrompt="1"/>
          </p:nvPr>
        </p:nvSpPr>
        <p:spPr>
          <a:xfrm>
            <a:off x="3516747" y="4990111"/>
            <a:ext cx="2598737" cy="1109662"/>
          </a:xfrm>
          <a:solidFill>
            <a:schemeClr val="bg1"/>
          </a:solidFill>
        </p:spPr>
        <p:txBody>
          <a:bodyPr lIns="0" tIns="274320" rIns="0" anchor="t">
            <a:noAutofit/>
          </a:bodyPr>
          <a:lstStyle>
            <a:lvl1pPr marL="0" indent="0" algn="ctr">
              <a:spcBef>
                <a:spcPts val="0"/>
              </a:spcBef>
              <a:buNone/>
              <a:defRPr sz="1800" b="1" cap="all" baseline="0">
                <a:solidFill>
                  <a:schemeClr val="accent6"/>
                </a:solidFill>
                <a:latin typeface="Arial" panose="020B0604020202020204" pitchFamily="34" charset="0"/>
                <a:cs typeface="Arial" panose="020B0604020202020204" pitchFamily="34" charset="0"/>
              </a:defRPr>
            </a:lvl1pPr>
          </a:lstStyle>
          <a:p>
            <a:pPr lvl="0"/>
            <a:r>
              <a:rPr lang="en-US"/>
              <a:t>Name</a:t>
            </a:r>
          </a:p>
        </p:txBody>
      </p:sp>
      <p:sp>
        <p:nvSpPr>
          <p:cNvPr id="24" name="Text Placeholder 20">
            <a:extLst>
              <a:ext uri="{FF2B5EF4-FFF2-40B4-BE49-F238E27FC236}">
                <a16:creationId xmlns:a16="http://schemas.microsoft.com/office/drawing/2014/main" id="{B54F15B1-EAC3-0113-6737-C64480876C5F}"/>
              </a:ext>
            </a:extLst>
          </p:cNvPr>
          <p:cNvSpPr>
            <a:spLocks noGrp="1"/>
          </p:cNvSpPr>
          <p:nvPr>
            <p:ph type="body" sz="quarter" idx="18" hasCustomPrompt="1"/>
          </p:nvPr>
        </p:nvSpPr>
        <p:spPr>
          <a:xfrm>
            <a:off x="3674073" y="5600351"/>
            <a:ext cx="2283472" cy="365125"/>
          </a:xfrm>
        </p:spPr>
        <p:txBody>
          <a:bodyPr anchor="ctr">
            <a:noAutofit/>
          </a:bodyPr>
          <a:lstStyle>
            <a:lvl1pPr marL="0" indent="0" algn="ctr">
              <a:buNone/>
              <a:defRPr sz="1400"/>
            </a:lvl1pPr>
          </a:lstStyle>
          <a:p>
            <a:pPr lvl="0"/>
            <a:r>
              <a:rPr lang="en-US"/>
              <a:t>Title</a:t>
            </a:r>
          </a:p>
        </p:txBody>
      </p:sp>
      <p:sp>
        <p:nvSpPr>
          <p:cNvPr id="26" name="Picture Placeholder 16">
            <a:extLst>
              <a:ext uri="{FF2B5EF4-FFF2-40B4-BE49-F238E27FC236}">
                <a16:creationId xmlns:a16="http://schemas.microsoft.com/office/drawing/2014/main" id="{FCEED0A5-9A71-D54A-91FC-264BD71DDED3}"/>
              </a:ext>
            </a:extLst>
          </p:cNvPr>
          <p:cNvSpPr>
            <a:spLocks noGrp="1"/>
          </p:cNvSpPr>
          <p:nvPr>
            <p:ph type="pic" sz="quarter" idx="20"/>
          </p:nvPr>
        </p:nvSpPr>
        <p:spPr>
          <a:xfrm>
            <a:off x="6275817" y="2393215"/>
            <a:ext cx="2596896" cy="2596896"/>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p>
        </p:txBody>
      </p:sp>
      <p:sp>
        <p:nvSpPr>
          <p:cNvPr id="25" name="Text Placeholder 18">
            <a:extLst>
              <a:ext uri="{FF2B5EF4-FFF2-40B4-BE49-F238E27FC236}">
                <a16:creationId xmlns:a16="http://schemas.microsoft.com/office/drawing/2014/main" id="{F44A0C74-A714-A8C2-69D2-74CAD68037A5}"/>
              </a:ext>
            </a:extLst>
          </p:cNvPr>
          <p:cNvSpPr>
            <a:spLocks noGrp="1"/>
          </p:cNvSpPr>
          <p:nvPr>
            <p:ph type="body" sz="quarter" idx="19" hasCustomPrompt="1"/>
          </p:nvPr>
        </p:nvSpPr>
        <p:spPr>
          <a:xfrm>
            <a:off x="6274589" y="4990707"/>
            <a:ext cx="2598737" cy="1109662"/>
          </a:xfrm>
          <a:solidFill>
            <a:schemeClr val="bg1"/>
          </a:solidFill>
        </p:spPr>
        <p:txBody>
          <a:bodyPr lIns="0" tIns="274320" rIns="0" anchor="t">
            <a:noAutofit/>
          </a:bodyPr>
          <a:lstStyle>
            <a:lvl1pPr marL="0" indent="0" algn="ctr">
              <a:spcBef>
                <a:spcPts val="0"/>
              </a:spcBef>
              <a:buNone/>
              <a:defRPr sz="1800" b="1" cap="all" baseline="0">
                <a:solidFill>
                  <a:schemeClr val="accent6"/>
                </a:solidFill>
                <a:latin typeface="Arial" panose="020B0604020202020204" pitchFamily="34" charset="0"/>
                <a:cs typeface="Arial" panose="020B0604020202020204" pitchFamily="34" charset="0"/>
              </a:defRPr>
            </a:lvl1pPr>
          </a:lstStyle>
          <a:p>
            <a:pPr lvl="0"/>
            <a:r>
              <a:rPr lang="en-US"/>
              <a:t>Name</a:t>
            </a:r>
          </a:p>
        </p:txBody>
      </p:sp>
      <p:sp>
        <p:nvSpPr>
          <p:cNvPr id="27" name="Text Placeholder 20">
            <a:extLst>
              <a:ext uri="{FF2B5EF4-FFF2-40B4-BE49-F238E27FC236}">
                <a16:creationId xmlns:a16="http://schemas.microsoft.com/office/drawing/2014/main" id="{552F4682-3F02-2A70-A285-FB2D1822A4D6}"/>
              </a:ext>
            </a:extLst>
          </p:cNvPr>
          <p:cNvSpPr>
            <a:spLocks noGrp="1"/>
          </p:cNvSpPr>
          <p:nvPr>
            <p:ph type="body" sz="quarter" idx="21" hasCustomPrompt="1"/>
          </p:nvPr>
        </p:nvSpPr>
        <p:spPr>
          <a:xfrm>
            <a:off x="6432529" y="5600947"/>
            <a:ext cx="2283472" cy="365125"/>
          </a:xfrm>
        </p:spPr>
        <p:txBody>
          <a:bodyPr anchor="ctr">
            <a:noAutofit/>
          </a:bodyPr>
          <a:lstStyle>
            <a:lvl1pPr marL="0" indent="0" algn="ctr">
              <a:buNone/>
              <a:defRPr sz="1400"/>
            </a:lvl1pPr>
          </a:lstStyle>
          <a:p>
            <a:pPr lvl="0"/>
            <a:r>
              <a:rPr lang="en-US"/>
              <a:t>Title</a:t>
            </a:r>
          </a:p>
        </p:txBody>
      </p:sp>
      <p:sp>
        <p:nvSpPr>
          <p:cNvPr id="29" name="Picture Placeholder 16">
            <a:extLst>
              <a:ext uri="{FF2B5EF4-FFF2-40B4-BE49-F238E27FC236}">
                <a16:creationId xmlns:a16="http://schemas.microsoft.com/office/drawing/2014/main" id="{4F0F5D16-7316-B120-F378-E3D492FEEB9C}"/>
              </a:ext>
            </a:extLst>
          </p:cNvPr>
          <p:cNvSpPr>
            <a:spLocks noGrp="1"/>
          </p:cNvSpPr>
          <p:nvPr>
            <p:ph type="pic" sz="quarter" idx="23"/>
          </p:nvPr>
        </p:nvSpPr>
        <p:spPr>
          <a:xfrm>
            <a:off x="9034272" y="2393215"/>
            <a:ext cx="2596896" cy="2596896"/>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p>
        </p:txBody>
      </p:sp>
      <p:sp>
        <p:nvSpPr>
          <p:cNvPr id="28" name="Text Placeholder 18">
            <a:extLst>
              <a:ext uri="{FF2B5EF4-FFF2-40B4-BE49-F238E27FC236}">
                <a16:creationId xmlns:a16="http://schemas.microsoft.com/office/drawing/2014/main" id="{47AC9724-9FC2-62FA-0DE7-3F9FE9B67A34}"/>
              </a:ext>
            </a:extLst>
          </p:cNvPr>
          <p:cNvSpPr>
            <a:spLocks noGrp="1"/>
          </p:cNvSpPr>
          <p:nvPr>
            <p:ph type="body" sz="quarter" idx="22" hasCustomPrompt="1"/>
          </p:nvPr>
        </p:nvSpPr>
        <p:spPr>
          <a:xfrm>
            <a:off x="9032431" y="4990707"/>
            <a:ext cx="2598737" cy="1109662"/>
          </a:xfrm>
          <a:solidFill>
            <a:schemeClr val="bg1"/>
          </a:solidFill>
        </p:spPr>
        <p:txBody>
          <a:bodyPr lIns="0" tIns="274320" rIns="0" anchor="t">
            <a:noAutofit/>
          </a:bodyPr>
          <a:lstStyle>
            <a:lvl1pPr marL="0" indent="0" algn="ctr">
              <a:spcBef>
                <a:spcPts val="0"/>
              </a:spcBef>
              <a:buNone/>
              <a:defRPr sz="1800" b="1" cap="all" baseline="0">
                <a:solidFill>
                  <a:schemeClr val="accent6"/>
                </a:solidFill>
                <a:latin typeface="Arial" panose="020B0604020202020204" pitchFamily="34" charset="0"/>
                <a:cs typeface="Arial" panose="020B0604020202020204" pitchFamily="34" charset="0"/>
              </a:defRPr>
            </a:lvl1pPr>
          </a:lstStyle>
          <a:p>
            <a:pPr lvl="0"/>
            <a:r>
              <a:rPr lang="en-US"/>
              <a:t>Name</a:t>
            </a:r>
          </a:p>
        </p:txBody>
      </p:sp>
      <p:sp>
        <p:nvSpPr>
          <p:cNvPr id="30" name="Text Placeholder 20">
            <a:extLst>
              <a:ext uri="{FF2B5EF4-FFF2-40B4-BE49-F238E27FC236}">
                <a16:creationId xmlns:a16="http://schemas.microsoft.com/office/drawing/2014/main" id="{114EE337-FC29-F325-E528-A3F809B28B5B}"/>
              </a:ext>
            </a:extLst>
          </p:cNvPr>
          <p:cNvSpPr>
            <a:spLocks noGrp="1"/>
          </p:cNvSpPr>
          <p:nvPr>
            <p:ph type="body" sz="quarter" idx="24" hasCustomPrompt="1"/>
          </p:nvPr>
        </p:nvSpPr>
        <p:spPr>
          <a:xfrm>
            <a:off x="9190984" y="5600947"/>
            <a:ext cx="2283472" cy="365125"/>
          </a:xfrm>
        </p:spPr>
        <p:txBody>
          <a:bodyPr anchor="ctr">
            <a:noAutofit/>
          </a:bodyPr>
          <a:lstStyle>
            <a:lvl1pPr marL="0" indent="0" algn="ctr">
              <a:buNone/>
              <a:defRPr sz="1400"/>
            </a:lvl1pPr>
          </a:lstStyle>
          <a:p>
            <a:pPr lvl="0"/>
            <a:r>
              <a:rPr lang="en-US"/>
              <a:t>Title</a:t>
            </a:r>
          </a:p>
        </p:txBody>
      </p:sp>
    </p:spTree>
    <p:extLst>
      <p:ext uri="{BB962C8B-B14F-4D97-AF65-F5344CB8AC3E}">
        <p14:creationId xmlns:p14="http://schemas.microsoft.com/office/powerpoint/2010/main" val="3515703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6C2CA-B9B5-431C-9045-DAFBF1FDA5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AEA982-7618-42AE-AC1D-FACC1DA5F64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1F1AAD-E46C-4261-9A10-12F95497E7CC}"/>
              </a:ext>
            </a:extLst>
          </p:cNvPr>
          <p:cNvSpPr>
            <a:spLocks noGrp="1"/>
          </p:cNvSpPr>
          <p:nvPr>
            <p:ph type="dt" sz="half" idx="10"/>
          </p:nvPr>
        </p:nvSpPr>
        <p:spPr/>
        <p:txBody>
          <a:bodyPr/>
          <a:lstStyle/>
          <a:p>
            <a:fld id="{362C89D4-FBB6-4438-A42F-590D88E96226}" type="datetime1">
              <a:rPr lang="en-US" smtClean="0"/>
              <a:t>10/7/2024</a:t>
            </a:fld>
            <a:endParaRPr lang="en-US"/>
          </a:p>
        </p:txBody>
      </p:sp>
      <p:sp>
        <p:nvSpPr>
          <p:cNvPr id="5" name="Footer Placeholder 4">
            <a:extLst>
              <a:ext uri="{FF2B5EF4-FFF2-40B4-BE49-F238E27FC236}">
                <a16:creationId xmlns:a16="http://schemas.microsoft.com/office/drawing/2014/main" id="{BE86CF7B-71ED-48EB-9CDB-28F8452221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E0FFB1-128D-49C6-BDB8-2105D84194E1}"/>
              </a:ext>
            </a:extLst>
          </p:cNvPr>
          <p:cNvSpPr>
            <a:spLocks noGrp="1"/>
          </p:cNvSpPr>
          <p:nvPr>
            <p:ph type="sldNum" sz="quarter" idx="12"/>
          </p:nvPr>
        </p:nvSpPr>
        <p:spPr/>
        <p:txBody>
          <a:bodyPr/>
          <a:lstStyle/>
          <a:p>
            <a:fld id="{8BD416C4-3E2A-4C79-AE05-143FD2AEAD24}" type="slidenum">
              <a:rPr lang="en-US" smtClean="0"/>
              <a:t>‹#›</a:t>
            </a:fld>
            <a:endParaRPr lang="en-US"/>
          </a:p>
        </p:txBody>
      </p:sp>
    </p:spTree>
    <p:extLst>
      <p:ext uri="{BB962C8B-B14F-4D97-AF65-F5344CB8AC3E}">
        <p14:creationId xmlns:p14="http://schemas.microsoft.com/office/powerpoint/2010/main" val="2207386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am x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4E8AF-9DFE-7077-DB36-941F6490BAD8}"/>
              </a:ext>
            </a:extLst>
          </p:cNvPr>
          <p:cNvSpPr>
            <a:spLocks noGrp="1"/>
          </p:cNvSpPr>
          <p:nvPr>
            <p:ph type="title"/>
          </p:nvPr>
        </p:nvSpPr>
        <p:spPr>
          <a:xfrm>
            <a:off x="758952" y="539496"/>
            <a:ext cx="10671048" cy="768096"/>
          </a:xfrm>
        </p:spPr>
        <p:txBody>
          <a:bodyPr>
            <a:noAutofit/>
          </a:bodyPr>
          <a:lstStyle>
            <a:lvl1pPr>
              <a:lnSpc>
                <a:spcPct val="100000"/>
              </a:lnSpc>
              <a:defRPr/>
            </a:lvl1pPr>
          </a:lstStyle>
          <a:p>
            <a:r>
              <a:rPr lang="en-US"/>
              <a:t>Click to edit Master title style</a:t>
            </a:r>
          </a:p>
        </p:txBody>
      </p:sp>
      <p:sp>
        <p:nvSpPr>
          <p:cNvPr id="4" name="Footer Placeholder 3">
            <a:extLst>
              <a:ext uri="{FF2B5EF4-FFF2-40B4-BE49-F238E27FC236}">
                <a16:creationId xmlns:a16="http://schemas.microsoft.com/office/drawing/2014/main" id="{43B58B80-D2DB-A0A1-0362-1157E9087574}"/>
              </a:ext>
            </a:extLst>
          </p:cNvPr>
          <p:cNvSpPr>
            <a:spLocks noGrp="1"/>
          </p:cNvSpPr>
          <p:nvPr>
            <p:ph type="ftr" sz="quarter" idx="11"/>
          </p:nvPr>
        </p:nvSpPr>
        <p:spPr/>
        <p:txBody>
          <a:bodyPr>
            <a:noAutofit/>
          </a:bodyPr>
          <a:lstStyle/>
          <a:p>
            <a:r>
              <a:rPr lang="en-US"/>
              <a:t>Presentation title</a:t>
            </a:r>
          </a:p>
        </p:txBody>
      </p:sp>
      <p:sp>
        <p:nvSpPr>
          <p:cNvPr id="5" name="Slide Number Placeholder 4">
            <a:extLst>
              <a:ext uri="{FF2B5EF4-FFF2-40B4-BE49-F238E27FC236}">
                <a16:creationId xmlns:a16="http://schemas.microsoft.com/office/drawing/2014/main" id="{B62C22E6-000A-05BA-5872-EF37F029AB00}"/>
              </a:ext>
            </a:extLst>
          </p:cNvPr>
          <p:cNvSpPr>
            <a:spLocks noGrp="1"/>
          </p:cNvSpPr>
          <p:nvPr>
            <p:ph type="sldNum" sz="quarter" idx="12"/>
          </p:nvPr>
        </p:nvSpPr>
        <p:spPr/>
        <p:txBody>
          <a:bodyPr>
            <a:noAutofit/>
          </a:bodyPr>
          <a:lstStyle/>
          <a:p>
            <a:fld id="{48F63A3B-78C7-47BE-AE5E-E10140E04643}" type="slidenum">
              <a:rPr lang="en-US" smtClean="0"/>
              <a:pPr/>
              <a:t>‹#›</a:t>
            </a:fld>
            <a:endParaRPr lang="en-US"/>
          </a:p>
        </p:txBody>
      </p:sp>
      <p:sp>
        <p:nvSpPr>
          <p:cNvPr id="17" name="Picture Placeholder 16">
            <a:extLst>
              <a:ext uri="{FF2B5EF4-FFF2-40B4-BE49-F238E27FC236}">
                <a16:creationId xmlns:a16="http://schemas.microsoft.com/office/drawing/2014/main" id="{6AAAFB85-16C0-836A-1D0D-E65277CC341D}"/>
              </a:ext>
            </a:extLst>
          </p:cNvPr>
          <p:cNvSpPr>
            <a:spLocks noGrp="1"/>
          </p:cNvSpPr>
          <p:nvPr>
            <p:ph type="pic" sz="quarter" idx="13"/>
          </p:nvPr>
        </p:nvSpPr>
        <p:spPr>
          <a:xfrm>
            <a:off x="1271016" y="1545336"/>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p>
        </p:txBody>
      </p:sp>
      <p:sp>
        <p:nvSpPr>
          <p:cNvPr id="19" name="Text Placeholder 18">
            <a:extLst>
              <a:ext uri="{FF2B5EF4-FFF2-40B4-BE49-F238E27FC236}">
                <a16:creationId xmlns:a16="http://schemas.microsoft.com/office/drawing/2014/main" id="{FB04BFFD-8D76-D31F-232F-38A7065ACAF3}"/>
              </a:ext>
            </a:extLst>
          </p:cNvPr>
          <p:cNvSpPr>
            <a:spLocks noGrp="1"/>
          </p:cNvSpPr>
          <p:nvPr>
            <p:ph type="body" sz="quarter" idx="14" hasCustomPrompt="1"/>
          </p:nvPr>
        </p:nvSpPr>
        <p:spPr>
          <a:xfrm>
            <a:off x="1271016" y="3191256"/>
            <a:ext cx="2029968" cy="694944"/>
          </a:xfrm>
          <a:solidFill>
            <a:schemeClr val="accent4"/>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a:t>Name</a:t>
            </a:r>
          </a:p>
        </p:txBody>
      </p:sp>
      <p:sp>
        <p:nvSpPr>
          <p:cNvPr id="21" name="Text Placeholder 20">
            <a:extLst>
              <a:ext uri="{FF2B5EF4-FFF2-40B4-BE49-F238E27FC236}">
                <a16:creationId xmlns:a16="http://schemas.microsoft.com/office/drawing/2014/main" id="{75A2E03A-AFB4-3868-FAB5-A24228FA8A04}"/>
              </a:ext>
            </a:extLst>
          </p:cNvPr>
          <p:cNvSpPr>
            <a:spLocks noGrp="1"/>
          </p:cNvSpPr>
          <p:nvPr>
            <p:ph type="body" sz="quarter" idx="15" hasCustomPrompt="1"/>
          </p:nvPr>
        </p:nvSpPr>
        <p:spPr>
          <a:xfrm>
            <a:off x="1271016" y="3616960"/>
            <a:ext cx="2029968" cy="182880"/>
          </a:xfrm>
        </p:spPr>
        <p:txBody>
          <a:bodyPr anchor="ctr">
            <a:noAutofit/>
          </a:bodyPr>
          <a:lstStyle>
            <a:lvl1pPr marL="0" indent="0" algn="ctr">
              <a:buNone/>
              <a:defRPr sz="1200" spc="20" baseline="0"/>
            </a:lvl1pPr>
          </a:lstStyle>
          <a:p>
            <a:pPr lvl="0"/>
            <a:r>
              <a:rPr lang="en-US"/>
              <a:t>Title</a:t>
            </a:r>
          </a:p>
        </p:txBody>
      </p:sp>
      <p:sp>
        <p:nvSpPr>
          <p:cNvPr id="10" name="Picture Placeholder 16">
            <a:extLst>
              <a:ext uri="{FF2B5EF4-FFF2-40B4-BE49-F238E27FC236}">
                <a16:creationId xmlns:a16="http://schemas.microsoft.com/office/drawing/2014/main" id="{BB749B9A-080F-37C0-08E6-909A5DA554D4}"/>
              </a:ext>
            </a:extLst>
          </p:cNvPr>
          <p:cNvSpPr>
            <a:spLocks noGrp="1"/>
          </p:cNvSpPr>
          <p:nvPr>
            <p:ph type="pic" sz="quarter" idx="25"/>
          </p:nvPr>
        </p:nvSpPr>
        <p:spPr>
          <a:xfrm>
            <a:off x="1271016" y="4144264"/>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p>
        </p:txBody>
      </p:sp>
      <p:sp>
        <p:nvSpPr>
          <p:cNvPr id="14" name="Text Placeholder 18">
            <a:extLst>
              <a:ext uri="{FF2B5EF4-FFF2-40B4-BE49-F238E27FC236}">
                <a16:creationId xmlns:a16="http://schemas.microsoft.com/office/drawing/2014/main" id="{C4C7516E-0853-87BE-108B-697DD8E0DA75}"/>
              </a:ext>
            </a:extLst>
          </p:cNvPr>
          <p:cNvSpPr>
            <a:spLocks noGrp="1"/>
          </p:cNvSpPr>
          <p:nvPr>
            <p:ph type="body" sz="quarter" idx="29" hasCustomPrompt="1"/>
          </p:nvPr>
        </p:nvSpPr>
        <p:spPr>
          <a:xfrm>
            <a:off x="1271016" y="5790184"/>
            <a:ext cx="2029968" cy="694944"/>
          </a:xfrm>
          <a:solidFill>
            <a:schemeClr val="accent1"/>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a:t>Name</a:t>
            </a:r>
          </a:p>
        </p:txBody>
      </p:sp>
      <p:sp>
        <p:nvSpPr>
          <p:cNvPr id="15" name="Text Placeholder 20">
            <a:extLst>
              <a:ext uri="{FF2B5EF4-FFF2-40B4-BE49-F238E27FC236}">
                <a16:creationId xmlns:a16="http://schemas.microsoft.com/office/drawing/2014/main" id="{FB1A74E1-7CEB-F501-F998-7361A20F7349}"/>
              </a:ext>
            </a:extLst>
          </p:cNvPr>
          <p:cNvSpPr>
            <a:spLocks noGrp="1"/>
          </p:cNvSpPr>
          <p:nvPr>
            <p:ph type="body" sz="quarter" idx="30" hasCustomPrompt="1"/>
          </p:nvPr>
        </p:nvSpPr>
        <p:spPr>
          <a:xfrm>
            <a:off x="1271016" y="6215888"/>
            <a:ext cx="2029968" cy="182880"/>
          </a:xfrm>
        </p:spPr>
        <p:txBody>
          <a:bodyPr anchor="ctr">
            <a:noAutofit/>
          </a:bodyPr>
          <a:lstStyle>
            <a:lvl1pPr marL="0" indent="0" algn="ctr">
              <a:buNone/>
              <a:defRPr sz="1200" spc="20" baseline="0"/>
            </a:lvl1pPr>
          </a:lstStyle>
          <a:p>
            <a:pPr lvl="0"/>
            <a:r>
              <a:rPr lang="en-US"/>
              <a:t>Title</a:t>
            </a:r>
          </a:p>
        </p:txBody>
      </p:sp>
      <p:sp>
        <p:nvSpPr>
          <p:cNvPr id="23" name="Picture Placeholder 16">
            <a:extLst>
              <a:ext uri="{FF2B5EF4-FFF2-40B4-BE49-F238E27FC236}">
                <a16:creationId xmlns:a16="http://schemas.microsoft.com/office/drawing/2014/main" id="{FBADCD1B-D9E0-EA12-0DD5-22E5C60E5D6B}"/>
              </a:ext>
            </a:extLst>
          </p:cNvPr>
          <p:cNvSpPr>
            <a:spLocks noGrp="1"/>
          </p:cNvSpPr>
          <p:nvPr>
            <p:ph type="pic" sz="quarter" idx="17"/>
          </p:nvPr>
        </p:nvSpPr>
        <p:spPr>
          <a:xfrm>
            <a:off x="3828288" y="1545336"/>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p>
        </p:txBody>
      </p:sp>
      <p:sp>
        <p:nvSpPr>
          <p:cNvPr id="22" name="Text Placeholder 18">
            <a:extLst>
              <a:ext uri="{FF2B5EF4-FFF2-40B4-BE49-F238E27FC236}">
                <a16:creationId xmlns:a16="http://schemas.microsoft.com/office/drawing/2014/main" id="{AD33972D-9092-4B3C-A699-07849068AF1D}"/>
              </a:ext>
            </a:extLst>
          </p:cNvPr>
          <p:cNvSpPr>
            <a:spLocks noGrp="1"/>
          </p:cNvSpPr>
          <p:nvPr>
            <p:ph type="body" sz="quarter" idx="16" hasCustomPrompt="1"/>
          </p:nvPr>
        </p:nvSpPr>
        <p:spPr>
          <a:xfrm>
            <a:off x="3828288" y="3191256"/>
            <a:ext cx="2029968" cy="694944"/>
          </a:xfrm>
          <a:solidFill>
            <a:schemeClr val="accent1"/>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a:t>Name</a:t>
            </a:r>
          </a:p>
        </p:txBody>
      </p:sp>
      <p:sp>
        <p:nvSpPr>
          <p:cNvPr id="24" name="Text Placeholder 20">
            <a:extLst>
              <a:ext uri="{FF2B5EF4-FFF2-40B4-BE49-F238E27FC236}">
                <a16:creationId xmlns:a16="http://schemas.microsoft.com/office/drawing/2014/main" id="{B54F15B1-EAC3-0113-6737-C64480876C5F}"/>
              </a:ext>
            </a:extLst>
          </p:cNvPr>
          <p:cNvSpPr>
            <a:spLocks noGrp="1"/>
          </p:cNvSpPr>
          <p:nvPr>
            <p:ph type="body" sz="quarter" idx="18" hasCustomPrompt="1"/>
          </p:nvPr>
        </p:nvSpPr>
        <p:spPr>
          <a:xfrm>
            <a:off x="3828288" y="3616960"/>
            <a:ext cx="2029968" cy="182880"/>
          </a:xfrm>
        </p:spPr>
        <p:txBody>
          <a:bodyPr anchor="ctr">
            <a:noAutofit/>
          </a:bodyPr>
          <a:lstStyle>
            <a:lvl1pPr marL="0" indent="0" algn="ctr">
              <a:buNone/>
              <a:defRPr sz="1200" spc="20" baseline="0"/>
            </a:lvl1pPr>
          </a:lstStyle>
          <a:p>
            <a:pPr lvl="0"/>
            <a:r>
              <a:rPr lang="en-US"/>
              <a:t>Title</a:t>
            </a:r>
          </a:p>
        </p:txBody>
      </p:sp>
      <p:sp>
        <p:nvSpPr>
          <p:cNvPr id="11" name="Picture Placeholder 16">
            <a:extLst>
              <a:ext uri="{FF2B5EF4-FFF2-40B4-BE49-F238E27FC236}">
                <a16:creationId xmlns:a16="http://schemas.microsoft.com/office/drawing/2014/main" id="{B5D5100A-3D51-45DB-3A84-9E7FB85261E3}"/>
              </a:ext>
            </a:extLst>
          </p:cNvPr>
          <p:cNvSpPr>
            <a:spLocks noGrp="1"/>
          </p:cNvSpPr>
          <p:nvPr>
            <p:ph type="pic" sz="quarter" idx="26"/>
          </p:nvPr>
        </p:nvSpPr>
        <p:spPr>
          <a:xfrm>
            <a:off x="3828288" y="4144264"/>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p>
        </p:txBody>
      </p:sp>
      <p:sp>
        <p:nvSpPr>
          <p:cNvPr id="16" name="Text Placeholder 18">
            <a:extLst>
              <a:ext uri="{FF2B5EF4-FFF2-40B4-BE49-F238E27FC236}">
                <a16:creationId xmlns:a16="http://schemas.microsoft.com/office/drawing/2014/main" id="{B775B771-678A-D917-7FE0-5DA7A23CCE25}"/>
              </a:ext>
            </a:extLst>
          </p:cNvPr>
          <p:cNvSpPr>
            <a:spLocks noGrp="1"/>
          </p:cNvSpPr>
          <p:nvPr>
            <p:ph type="body" sz="quarter" idx="31" hasCustomPrompt="1"/>
          </p:nvPr>
        </p:nvSpPr>
        <p:spPr>
          <a:xfrm>
            <a:off x="3828288" y="5790184"/>
            <a:ext cx="2029968" cy="694944"/>
          </a:xfrm>
          <a:solidFill>
            <a:schemeClr val="accent4"/>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a:t>Name</a:t>
            </a:r>
          </a:p>
        </p:txBody>
      </p:sp>
      <p:sp>
        <p:nvSpPr>
          <p:cNvPr id="18" name="Text Placeholder 20">
            <a:extLst>
              <a:ext uri="{FF2B5EF4-FFF2-40B4-BE49-F238E27FC236}">
                <a16:creationId xmlns:a16="http://schemas.microsoft.com/office/drawing/2014/main" id="{AA2B9540-B92A-AD9C-C01A-B08A98BF8455}"/>
              </a:ext>
            </a:extLst>
          </p:cNvPr>
          <p:cNvSpPr>
            <a:spLocks noGrp="1"/>
          </p:cNvSpPr>
          <p:nvPr>
            <p:ph type="body" sz="quarter" idx="32" hasCustomPrompt="1"/>
          </p:nvPr>
        </p:nvSpPr>
        <p:spPr>
          <a:xfrm>
            <a:off x="3828288" y="6215888"/>
            <a:ext cx="2029968" cy="182880"/>
          </a:xfrm>
        </p:spPr>
        <p:txBody>
          <a:bodyPr anchor="ctr">
            <a:noAutofit/>
          </a:bodyPr>
          <a:lstStyle>
            <a:lvl1pPr marL="0" indent="0" algn="ctr">
              <a:buNone/>
              <a:defRPr sz="1200" spc="20" baseline="0"/>
            </a:lvl1pPr>
          </a:lstStyle>
          <a:p>
            <a:pPr lvl="0"/>
            <a:r>
              <a:rPr lang="en-US"/>
              <a:t>Title</a:t>
            </a:r>
          </a:p>
        </p:txBody>
      </p:sp>
      <p:sp>
        <p:nvSpPr>
          <p:cNvPr id="26" name="Picture Placeholder 16">
            <a:extLst>
              <a:ext uri="{FF2B5EF4-FFF2-40B4-BE49-F238E27FC236}">
                <a16:creationId xmlns:a16="http://schemas.microsoft.com/office/drawing/2014/main" id="{FCEED0A5-9A71-D54A-91FC-264BD71DDED3}"/>
              </a:ext>
            </a:extLst>
          </p:cNvPr>
          <p:cNvSpPr>
            <a:spLocks noGrp="1"/>
          </p:cNvSpPr>
          <p:nvPr>
            <p:ph type="pic" sz="quarter" idx="20"/>
          </p:nvPr>
        </p:nvSpPr>
        <p:spPr>
          <a:xfrm>
            <a:off x="6385560" y="1545336"/>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p>
        </p:txBody>
      </p:sp>
      <p:sp>
        <p:nvSpPr>
          <p:cNvPr id="25" name="Text Placeholder 18">
            <a:extLst>
              <a:ext uri="{FF2B5EF4-FFF2-40B4-BE49-F238E27FC236}">
                <a16:creationId xmlns:a16="http://schemas.microsoft.com/office/drawing/2014/main" id="{F44A0C74-A714-A8C2-69D2-74CAD68037A5}"/>
              </a:ext>
            </a:extLst>
          </p:cNvPr>
          <p:cNvSpPr>
            <a:spLocks noGrp="1"/>
          </p:cNvSpPr>
          <p:nvPr>
            <p:ph type="body" sz="quarter" idx="19" hasCustomPrompt="1"/>
          </p:nvPr>
        </p:nvSpPr>
        <p:spPr>
          <a:xfrm>
            <a:off x="6385560" y="3191256"/>
            <a:ext cx="2029968" cy="694944"/>
          </a:xfrm>
          <a:solidFill>
            <a:schemeClr val="accent4"/>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a:t>Name</a:t>
            </a:r>
          </a:p>
        </p:txBody>
      </p:sp>
      <p:sp>
        <p:nvSpPr>
          <p:cNvPr id="27" name="Text Placeholder 20">
            <a:extLst>
              <a:ext uri="{FF2B5EF4-FFF2-40B4-BE49-F238E27FC236}">
                <a16:creationId xmlns:a16="http://schemas.microsoft.com/office/drawing/2014/main" id="{552F4682-3F02-2A70-A285-FB2D1822A4D6}"/>
              </a:ext>
            </a:extLst>
          </p:cNvPr>
          <p:cNvSpPr>
            <a:spLocks noGrp="1"/>
          </p:cNvSpPr>
          <p:nvPr>
            <p:ph type="body" sz="quarter" idx="21" hasCustomPrompt="1"/>
          </p:nvPr>
        </p:nvSpPr>
        <p:spPr>
          <a:xfrm>
            <a:off x="6385560" y="3616960"/>
            <a:ext cx="2029968" cy="182880"/>
          </a:xfrm>
        </p:spPr>
        <p:txBody>
          <a:bodyPr anchor="ctr">
            <a:noAutofit/>
          </a:bodyPr>
          <a:lstStyle>
            <a:lvl1pPr marL="0" indent="0" algn="ctr">
              <a:buNone/>
              <a:defRPr sz="1200" spc="20" baseline="0"/>
            </a:lvl1pPr>
          </a:lstStyle>
          <a:p>
            <a:pPr lvl="0"/>
            <a:r>
              <a:rPr lang="en-US"/>
              <a:t>Title</a:t>
            </a:r>
          </a:p>
        </p:txBody>
      </p:sp>
      <p:sp>
        <p:nvSpPr>
          <p:cNvPr id="12" name="Picture Placeholder 16">
            <a:extLst>
              <a:ext uri="{FF2B5EF4-FFF2-40B4-BE49-F238E27FC236}">
                <a16:creationId xmlns:a16="http://schemas.microsoft.com/office/drawing/2014/main" id="{3D2AAC25-9404-1F6F-200C-5660F4995858}"/>
              </a:ext>
            </a:extLst>
          </p:cNvPr>
          <p:cNvSpPr>
            <a:spLocks noGrp="1"/>
          </p:cNvSpPr>
          <p:nvPr>
            <p:ph type="pic" sz="quarter" idx="27"/>
          </p:nvPr>
        </p:nvSpPr>
        <p:spPr>
          <a:xfrm>
            <a:off x="6385560" y="4144264"/>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p>
        </p:txBody>
      </p:sp>
      <p:sp>
        <p:nvSpPr>
          <p:cNvPr id="20" name="Text Placeholder 18">
            <a:extLst>
              <a:ext uri="{FF2B5EF4-FFF2-40B4-BE49-F238E27FC236}">
                <a16:creationId xmlns:a16="http://schemas.microsoft.com/office/drawing/2014/main" id="{AE4677E1-AC1B-AB9C-5E0C-794903DD1CEB}"/>
              </a:ext>
            </a:extLst>
          </p:cNvPr>
          <p:cNvSpPr>
            <a:spLocks noGrp="1"/>
          </p:cNvSpPr>
          <p:nvPr>
            <p:ph type="body" sz="quarter" idx="33" hasCustomPrompt="1"/>
          </p:nvPr>
        </p:nvSpPr>
        <p:spPr>
          <a:xfrm>
            <a:off x="6385560" y="5790184"/>
            <a:ext cx="2029968" cy="694944"/>
          </a:xfrm>
          <a:solidFill>
            <a:schemeClr val="accent1"/>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a:t>Name</a:t>
            </a:r>
          </a:p>
        </p:txBody>
      </p:sp>
      <p:sp>
        <p:nvSpPr>
          <p:cNvPr id="31" name="Text Placeholder 20">
            <a:extLst>
              <a:ext uri="{FF2B5EF4-FFF2-40B4-BE49-F238E27FC236}">
                <a16:creationId xmlns:a16="http://schemas.microsoft.com/office/drawing/2014/main" id="{826BBF6C-7198-3C15-CDCB-E72B08709C1F}"/>
              </a:ext>
            </a:extLst>
          </p:cNvPr>
          <p:cNvSpPr>
            <a:spLocks noGrp="1"/>
          </p:cNvSpPr>
          <p:nvPr>
            <p:ph type="body" sz="quarter" idx="34" hasCustomPrompt="1"/>
          </p:nvPr>
        </p:nvSpPr>
        <p:spPr>
          <a:xfrm>
            <a:off x="6385560" y="6215888"/>
            <a:ext cx="2029968" cy="182880"/>
          </a:xfrm>
        </p:spPr>
        <p:txBody>
          <a:bodyPr anchor="ctr">
            <a:noAutofit/>
          </a:bodyPr>
          <a:lstStyle>
            <a:lvl1pPr marL="0" indent="0" algn="ctr">
              <a:buNone/>
              <a:defRPr sz="1200" spc="20" baseline="0"/>
            </a:lvl1pPr>
          </a:lstStyle>
          <a:p>
            <a:pPr lvl="0"/>
            <a:r>
              <a:rPr lang="en-US"/>
              <a:t>Title</a:t>
            </a:r>
          </a:p>
        </p:txBody>
      </p:sp>
      <p:sp>
        <p:nvSpPr>
          <p:cNvPr id="29" name="Picture Placeholder 16">
            <a:extLst>
              <a:ext uri="{FF2B5EF4-FFF2-40B4-BE49-F238E27FC236}">
                <a16:creationId xmlns:a16="http://schemas.microsoft.com/office/drawing/2014/main" id="{4F0F5D16-7316-B120-F378-E3D492FEEB9C}"/>
              </a:ext>
            </a:extLst>
          </p:cNvPr>
          <p:cNvSpPr>
            <a:spLocks noGrp="1"/>
          </p:cNvSpPr>
          <p:nvPr>
            <p:ph type="pic" sz="quarter" idx="23"/>
          </p:nvPr>
        </p:nvSpPr>
        <p:spPr>
          <a:xfrm>
            <a:off x="8942832" y="1545336"/>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p>
        </p:txBody>
      </p:sp>
      <p:sp>
        <p:nvSpPr>
          <p:cNvPr id="28" name="Text Placeholder 18">
            <a:extLst>
              <a:ext uri="{FF2B5EF4-FFF2-40B4-BE49-F238E27FC236}">
                <a16:creationId xmlns:a16="http://schemas.microsoft.com/office/drawing/2014/main" id="{47AC9724-9FC2-62FA-0DE7-3F9FE9B67A34}"/>
              </a:ext>
            </a:extLst>
          </p:cNvPr>
          <p:cNvSpPr>
            <a:spLocks noGrp="1"/>
          </p:cNvSpPr>
          <p:nvPr>
            <p:ph type="body" sz="quarter" idx="22" hasCustomPrompt="1"/>
          </p:nvPr>
        </p:nvSpPr>
        <p:spPr>
          <a:xfrm>
            <a:off x="8942832" y="3191256"/>
            <a:ext cx="2029968" cy="694944"/>
          </a:xfrm>
          <a:solidFill>
            <a:schemeClr val="accent1"/>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a:t>Name</a:t>
            </a:r>
          </a:p>
        </p:txBody>
      </p:sp>
      <p:sp>
        <p:nvSpPr>
          <p:cNvPr id="30" name="Text Placeholder 20">
            <a:extLst>
              <a:ext uri="{FF2B5EF4-FFF2-40B4-BE49-F238E27FC236}">
                <a16:creationId xmlns:a16="http://schemas.microsoft.com/office/drawing/2014/main" id="{114EE337-FC29-F325-E528-A3F809B28B5B}"/>
              </a:ext>
            </a:extLst>
          </p:cNvPr>
          <p:cNvSpPr>
            <a:spLocks noGrp="1"/>
          </p:cNvSpPr>
          <p:nvPr>
            <p:ph type="body" sz="quarter" idx="24" hasCustomPrompt="1"/>
          </p:nvPr>
        </p:nvSpPr>
        <p:spPr>
          <a:xfrm>
            <a:off x="8942832" y="3616960"/>
            <a:ext cx="2029968" cy="182880"/>
          </a:xfrm>
        </p:spPr>
        <p:txBody>
          <a:bodyPr anchor="ctr">
            <a:noAutofit/>
          </a:bodyPr>
          <a:lstStyle>
            <a:lvl1pPr marL="0" indent="0" algn="ctr">
              <a:buNone/>
              <a:defRPr sz="1200" spc="20" baseline="0"/>
            </a:lvl1pPr>
          </a:lstStyle>
          <a:p>
            <a:pPr lvl="0"/>
            <a:r>
              <a:rPr lang="en-US"/>
              <a:t>Title</a:t>
            </a:r>
          </a:p>
        </p:txBody>
      </p:sp>
      <p:sp>
        <p:nvSpPr>
          <p:cNvPr id="13" name="Picture Placeholder 16">
            <a:extLst>
              <a:ext uri="{FF2B5EF4-FFF2-40B4-BE49-F238E27FC236}">
                <a16:creationId xmlns:a16="http://schemas.microsoft.com/office/drawing/2014/main" id="{90CBAA5D-3D9B-0CB5-E527-996433638BE3}"/>
              </a:ext>
            </a:extLst>
          </p:cNvPr>
          <p:cNvSpPr>
            <a:spLocks noGrp="1"/>
          </p:cNvSpPr>
          <p:nvPr>
            <p:ph type="pic" sz="quarter" idx="28"/>
          </p:nvPr>
        </p:nvSpPr>
        <p:spPr>
          <a:xfrm>
            <a:off x="8942832" y="4144264"/>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p>
        </p:txBody>
      </p:sp>
      <p:sp>
        <p:nvSpPr>
          <p:cNvPr id="32" name="Text Placeholder 18">
            <a:extLst>
              <a:ext uri="{FF2B5EF4-FFF2-40B4-BE49-F238E27FC236}">
                <a16:creationId xmlns:a16="http://schemas.microsoft.com/office/drawing/2014/main" id="{5B47333C-2F5E-FA7D-5DD1-191E0F421B61}"/>
              </a:ext>
            </a:extLst>
          </p:cNvPr>
          <p:cNvSpPr>
            <a:spLocks noGrp="1"/>
          </p:cNvSpPr>
          <p:nvPr>
            <p:ph type="body" sz="quarter" idx="35" hasCustomPrompt="1"/>
          </p:nvPr>
        </p:nvSpPr>
        <p:spPr>
          <a:xfrm>
            <a:off x="8942832" y="5790184"/>
            <a:ext cx="2029968" cy="694944"/>
          </a:xfrm>
          <a:solidFill>
            <a:schemeClr val="accent4"/>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a:t>Name</a:t>
            </a:r>
          </a:p>
        </p:txBody>
      </p:sp>
      <p:sp>
        <p:nvSpPr>
          <p:cNvPr id="33" name="Text Placeholder 20">
            <a:extLst>
              <a:ext uri="{FF2B5EF4-FFF2-40B4-BE49-F238E27FC236}">
                <a16:creationId xmlns:a16="http://schemas.microsoft.com/office/drawing/2014/main" id="{D0AA2AE2-5A11-76D4-4D9C-B6B24D1419D0}"/>
              </a:ext>
            </a:extLst>
          </p:cNvPr>
          <p:cNvSpPr>
            <a:spLocks noGrp="1"/>
          </p:cNvSpPr>
          <p:nvPr>
            <p:ph type="body" sz="quarter" idx="36" hasCustomPrompt="1"/>
          </p:nvPr>
        </p:nvSpPr>
        <p:spPr>
          <a:xfrm>
            <a:off x="8942832" y="6215888"/>
            <a:ext cx="2029968" cy="182880"/>
          </a:xfrm>
        </p:spPr>
        <p:txBody>
          <a:bodyPr anchor="ctr">
            <a:noAutofit/>
          </a:bodyPr>
          <a:lstStyle>
            <a:lvl1pPr marL="0" indent="0" algn="ctr">
              <a:buNone/>
              <a:defRPr sz="1200" spc="20" baseline="0"/>
            </a:lvl1pPr>
          </a:lstStyle>
          <a:p>
            <a:pPr lvl="0"/>
            <a:r>
              <a:rPr lang="en-US"/>
              <a:t>Title</a:t>
            </a:r>
          </a:p>
        </p:txBody>
      </p:sp>
    </p:spTree>
    <p:extLst>
      <p:ext uri="{BB962C8B-B14F-4D97-AF65-F5344CB8AC3E}">
        <p14:creationId xmlns:p14="http://schemas.microsoft.com/office/powerpoint/2010/main" val="41718440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 Column">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950ED98-B5D1-206C-403F-FA954F9D2CFF}"/>
              </a:ext>
            </a:extLst>
          </p:cNvPr>
          <p:cNvSpPr/>
          <p:nvPr userDrawn="1"/>
        </p:nvSpPr>
        <p:spPr>
          <a:xfrm>
            <a:off x="685338" y="3796480"/>
            <a:ext cx="2011680" cy="15179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E8643CE-01D9-3E5E-15F6-20689F775F15}"/>
              </a:ext>
            </a:extLst>
          </p:cNvPr>
          <p:cNvSpPr/>
          <p:nvPr userDrawn="1"/>
        </p:nvSpPr>
        <p:spPr>
          <a:xfrm>
            <a:off x="2900911" y="3796480"/>
            <a:ext cx="2011680" cy="151790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AF82DDD-EDEC-7D87-F43A-113C5E4A4FE7}"/>
              </a:ext>
            </a:extLst>
          </p:cNvPr>
          <p:cNvSpPr/>
          <p:nvPr userDrawn="1"/>
        </p:nvSpPr>
        <p:spPr>
          <a:xfrm>
            <a:off x="5116484" y="3796480"/>
            <a:ext cx="2011680" cy="15179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47E492E-967F-54B7-55B1-08A5E1C3615B}"/>
              </a:ext>
            </a:extLst>
          </p:cNvPr>
          <p:cNvSpPr/>
          <p:nvPr userDrawn="1"/>
        </p:nvSpPr>
        <p:spPr>
          <a:xfrm>
            <a:off x="9547629" y="3796480"/>
            <a:ext cx="2011680" cy="15179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C0053FE-E44A-CA97-F782-67FC633E722E}"/>
              </a:ext>
            </a:extLst>
          </p:cNvPr>
          <p:cNvSpPr/>
          <p:nvPr userDrawn="1"/>
        </p:nvSpPr>
        <p:spPr>
          <a:xfrm>
            <a:off x="7332057" y="3796480"/>
            <a:ext cx="2011680" cy="151790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445A0A-815D-3414-088B-C041E6742DBE}"/>
              </a:ext>
            </a:extLst>
          </p:cNvPr>
          <p:cNvSpPr>
            <a:spLocks noGrp="1"/>
          </p:cNvSpPr>
          <p:nvPr>
            <p:ph type="title"/>
          </p:nvPr>
        </p:nvSpPr>
        <p:spPr>
          <a:xfrm>
            <a:off x="758952" y="841248"/>
            <a:ext cx="10671048" cy="768096"/>
          </a:xfrm>
        </p:spPr>
        <p:txBody>
          <a:bodyPr>
            <a:noAutofit/>
          </a:bodyPr>
          <a:lstStyle>
            <a:lvl1pPr>
              <a:lnSpc>
                <a:spcPct val="100000"/>
              </a:lnSpc>
              <a:defRPr/>
            </a:lvl1pPr>
          </a:lstStyle>
          <a:p>
            <a:r>
              <a:rPr lang="en-US"/>
              <a:t>Click to edit Master title style</a:t>
            </a:r>
          </a:p>
        </p:txBody>
      </p:sp>
      <p:sp>
        <p:nvSpPr>
          <p:cNvPr id="4" name="Footer Placeholder 3">
            <a:extLst>
              <a:ext uri="{FF2B5EF4-FFF2-40B4-BE49-F238E27FC236}">
                <a16:creationId xmlns:a16="http://schemas.microsoft.com/office/drawing/2014/main" id="{317B5E29-6335-83BC-FA01-FAE422D2658B}"/>
              </a:ext>
            </a:extLst>
          </p:cNvPr>
          <p:cNvSpPr>
            <a:spLocks noGrp="1"/>
          </p:cNvSpPr>
          <p:nvPr>
            <p:ph type="ftr" sz="quarter" idx="11"/>
          </p:nvPr>
        </p:nvSpPr>
        <p:spPr/>
        <p:txBody>
          <a:bodyPr>
            <a:noAutofit/>
          </a:bodyPr>
          <a:lstStyle/>
          <a:p>
            <a:r>
              <a:rPr lang="en-US"/>
              <a:t>Presentation title</a:t>
            </a:r>
          </a:p>
        </p:txBody>
      </p:sp>
      <p:sp>
        <p:nvSpPr>
          <p:cNvPr id="5" name="Slide Number Placeholder 4">
            <a:extLst>
              <a:ext uri="{FF2B5EF4-FFF2-40B4-BE49-F238E27FC236}">
                <a16:creationId xmlns:a16="http://schemas.microsoft.com/office/drawing/2014/main" id="{536476D1-B61A-E9FD-E266-768B405CC30B}"/>
              </a:ext>
            </a:extLst>
          </p:cNvPr>
          <p:cNvSpPr>
            <a:spLocks noGrp="1"/>
          </p:cNvSpPr>
          <p:nvPr>
            <p:ph type="sldNum" sz="quarter" idx="12"/>
          </p:nvPr>
        </p:nvSpPr>
        <p:spPr/>
        <p:txBody>
          <a:bodyPr>
            <a:noAutofit/>
          </a:bodyPr>
          <a:lstStyle/>
          <a:p>
            <a:fld id="{48F63A3B-78C7-47BE-AE5E-E10140E04643}" type="slidenum">
              <a:rPr lang="en-US" smtClean="0"/>
              <a:pPr/>
              <a:t>‹#›</a:t>
            </a:fld>
            <a:endParaRPr lang="en-US"/>
          </a:p>
        </p:txBody>
      </p:sp>
      <p:sp>
        <p:nvSpPr>
          <p:cNvPr id="46" name="Text Placeholder 2">
            <a:extLst>
              <a:ext uri="{FF2B5EF4-FFF2-40B4-BE49-F238E27FC236}">
                <a16:creationId xmlns:a16="http://schemas.microsoft.com/office/drawing/2014/main" id="{C025625F-8274-840F-6DD8-D36687CB8F7E}"/>
              </a:ext>
            </a:extLst>
          </p:cNvPr>
          <p:cNvSpPr>
            <a:spLocks noGrp="1"/>
          </p:cNvSpPr>
          <p:nvPr>
            <p:ph type="body" idx="1"/>
          </p:nvPr>
        </p:nvSpPr>
        <p:spPr>
          <a:xfrm>
            <a:off x="685338" y="2491684"/>
            <a:ext cx="2011680" cy="2825173"/>
          </a:xfrm>
          <a:noFill/>
          <a:ln w="12700">
            <a:solidFill>
              <a:schemeClr val="accent1"/>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4" name="Picture Placeholder 62">
            <a:extLst>
              <a:ext uri="{FF2B5EF4-FFF2-40B4-BE49-F238E27FC236}">
                <a16:creationId xmlns:a16="http://schemas.microsoft.com/office/drawing/2014/main" id="{2F18FBB7-2D21-7954-1324-C7D3BFE5C85D}"/>
              </a:ext>
            </a:extLst>
          </p:cNvPr>
          <p:cNvSpPr>
            <a:spLocks noGrp="1"/>
          </p:cNvSpPr>
          <p:nvPr>
            <p:ph type="pic" sz="quarter" idx="23"/>
          </p:nvPr>
        </p:nvSpPr>
        <p:spPr>
          <a:xfrm>
            <a:off x="1339134" y="2111058"/>
            <a:ext cx="704088" cy="704088"/>
          </a:xfrm>
          <a:prstGeom prst="ellipse">
            <a:avLst/>
          </a:prstGeom>
          <a:solidFill>
            <a:schemeClr val="accent1"/>
          </a:solidFill>
        </p:spPr>
        <p:txBody>
          <a:bodyPr lIns="0" tIns="0" rIns="0" bIns="0" anchor="ctr">
            <a:noAutofit/>
          </a:bodyPr>
          <a:lstStyle>
            <a:lvl1pPr marL="0" indent="0" algn="ctr">
              <a:buNone/>
              <a:defRPr sz="900"/>
            </a:lvl1pPr>
          </a:lstStyle>
          <a:p>
            <a:r>
              <a:rPr lang="en-US"/>
              <a:t>Click icon to add picture</a:t>
            </a:r>
          </a:p>
        </p:txBody>
      </p:sp>
      <p:sp>
        <p:nvSpPr>
          <p:cNvPr id="52" name="Text Placeholder 51">
            <a:extLst>
              <a:ext uri="{FF2B5EF4-FFF2-40B4-BE49-F238E27FC236}">
                <a16:creationId xmlns:a16="http://schemas.microsoft.com/office/drawing/2014/main" id="{2EF54C35-5F8E-4E0A-AB4D-97E38121910A}"/>
              </a:ext>
            </a:extLst>
          </p:cNvPr>
          <p:cNvSpPr>
            <a:spLocks noGrp="1"/>
          </p:cNvSpPr>
          <p:nvPr>
            <p:ph type="body" sz="quarter" idx="18"/>
          </p:nvPr>
        </p:nvSpPr>
        <p:spPr>
          <a:xfrm>
            <a:off x="731058" y="3888404"/>
            <a:ext cx="1920240" cy="1371600"/>
          </a:xfrm>
          <a:noFill/>
          <a:ln>
            <a:noFill/>
          </a:ln>
        </p:spPr>
        <p:txBody>
          <a:bodyPr lIns="91440" rIns="91440" anchor="ctr">
            <a:noAutofit/>
          </a:bodyPr>
          <a:lstStyle>
            <a:lvl1pPr marL="0" indent="0" algn="ctr">
              <a:spcBef>
                <a:spcPts val="0"/>
              </a:spcBef>
              <a:buNone/>
              <a:defRPr sz="1500"/>
            </a:lvl1pPr>
          </a:lstStyle>
          <a:p>
            <a:pPr lvl="0"/>
            <a:r>
              <a:rPr lang="en-US"/>
              <a:t>Click to edit Master text styles</a:t>
            </a:r>
          </a:p>
        </p:txBody>
      </p:sp>
      <p:sp>
        <p:nvSpPr>
          <p:cNvPr id="47" name="Text Placeholder 4">
            <a:extLst>
              <a:ext uri="{FF2B5EF4-FFF2-40B4-BE49-F238E27FC236}">
                <a16:creationId xmlns:a16="http://schemas.microsoft.com/office/drawing/2014/main" id="{79F9AD31-B0C5-3563-C73A-8B6297FCFD1C}"/>
              </a:ext>
            </a:extLst>
          </p:cNvPr>
          <p:cNvSpPr>
            <a:spLocks noGrp="1"/>
          </p:cNvSpPr>
          <p:nvPr>
            <p:ph type="body" sz="quarter" idx="3"/>
          </p:nvPr>
        </p:nvSpPr>
        <p:spPr>
          <a:xfrm>
            <a:off x="2900910" y="2491684"/>
            <a:ext cx="2011680" cy="2825173"/>
          </a:xfrm>
          <a:noFill/>
          <a:ln w="12700">
            <a:solidFill>
              <a:schemeClr val="accent3"/>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8" name="Picture Placeholder 62">
            <a:extLst>
              <a:ext uri="{FF2B5EF4-FFF2-40B4-BE49-F238E27FC236}">
                <a16:creationId xmlns:a16="http://schemas.microsoft.com/office/drawing/2014/main" id="{05E8E8EF-4954-870B-04E5-82BC660A6738}"/>
              </a:ext>
            </a:extLst>
          </p:cNvPr>
          <p:cNvSpPr>
            <a:spLocks noGrp="1"/>
          </p:cNvSpPr>
          <p:nvPr>
            <p:ph type="pic" sz="quarter" idx="27"/>
          </p:nvPr>
        </p:nvSpPr>
        <p:spPr>
          <a:xfrm>
            <a:off x="3554707" y="2111058"/>
            <a:ext cx="704088" cy="704088"/>
          </a:xfrm>
          <a:prstGeom prst="ellipse">
            <a:avLst/>
          </a:prstGeom>
          <a:solidFill>
            <a:schemeClr val="accent3"/>
          </a:solidFill>
        </p:spPr>
        <p:txBody>
          <a:bodyPr lIns="0" tIns="0" rIns="0" bIns="0" anchor="ctr">
            <a:noAutofit/>
          </a:bodyPr>
          <a:lstStyle>
            <a:lvl1pPr marL="0" indent="0" algn="ctr">
              <a:buNone/>
              <a:defRPr sz="900"/>
            </a:lvl1pPr>
          </a:lstStyle>
          <a:p>
            <a:r>
              <a:rPr lang="en-US"/>
              <a:t>Click icon to add picture</a:t>
            </a:r>
          </a:p>
        </p:txBody>
      </p:sp>
      <p:sp>
        <p:nvSpPr>
          <p:cNvPr id="58" name="Text Placeholder 51">
            <a:extLst>
              <a:ext uri="{FF2B5EF4-FFF2-40B4-BE49-F238E27FC236}">
                <a16:creationId xmlns:a16="http://schemas.microsoft.com/office/drawing/2014/main" id="{75981CD1-EA26-D1CF-F19E-B58C16BA8A69}"/>
              </a:ext>
            </a:extLst>
          </p:cNvPr>
          <p:cNvSpPr>
            <a:spLocks noGrp="1"/>
          </p:cNvSpPr>
          <p:nvPr>
            <p:ph type="body" sz="quarter" idx="19"/>
          </p:nvPr>
        </p:nvSpPr>
        <p:spPr>
          <a:xfrm>
            <a:off x="2946630" y="3888404"/>
            <a:ext cx="1920240" cy="1371600"/>
          </a:xfrm>
          <a:noFill/>
          <a:ln>
            <a:noFill/>
          </a:ln>
        </p:spPr>
        <p:txBody>
          <a:bodyPr lIns="91440" rIns="91440" anchor="ctr">
            <a:noAutofit/>
          </a:bodyPr>
          <a:lstStyle>
            <a:lvl1pPr marL="0" indent="0" algn="ctr">
              <a:spcBef>
                <a:spcPts val="0"/>
              </a:spcBef>
              <a:buNone/>
              <a:defRPr sz="1500"/>
            </a:lvl1pPr>
          </a:lstStyle>
          <a:p>
            <a:pPr lvl="0"/>
            <a:r>
              <a:rPr lang="en-US"/>
              <a:t>Click to edit Master text styles</a:t>
            </a:r>
          </a:p>
        </p:txBody>
      </p:sp>
      <p:sp>
        <p:nvSpPr>
          <p:cNvPr id="48" name="Text Placeholder 4">
            <a:extLst>
              <a:ext uri="{FF2B5EF4-FFF2-40B4-BE49-F238E27FC236}">
                <a16:creationId xmlns:a16="http://schemas.microsoft.com/office/drawing/2014/main" id="{3A09BBD1-5CBC-B0EF-71C0-054FCB989BC6}"/>
              </a:ext>
            </a:extLst>
          </p:cNvPr>
          <p:cNvSpPr>
            <a:spLocks noGrp="1"/>
          </p:cNvSpPr>
          <p:nvPr>
            <p:ph type="body" sz="quarter" idx="13"/>
          </p:nvPr>
        </p:nvSpPr>
        <p:spPr>
          <a:xfrm>
            <a:off x="5116484" y="2491684"/>
            <a:ext cx="2011680" cy="2825173"/>
          </a:xfrm>
          <a:noFill/>
          <a:ln w="12700">
            <a:solidFill>
              <a:schemeClr val="accent1"/>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7" name="Picture Placeholder 62">
            <a:extLst>
              <a:ext uri="{FF2B5EF4-FFF2-40B4-BE49-F238E27FC236}">
                <a16:creationId xmlns:a16="http://schemas.microsoft.com/office/drawing/2014/main" id="{4AD0C8C9-DB5A-6DC8-2729-A21F1A5CF174}"/>
              </a:ext>
            </a:extLst>
          </p:cNvPr>
          <p:cNvSpPr>
            <a:spLocks noGrp="1"/>
          </p:cNvSpPr>
          <p:nvPr>
            <p:ph type="pic" sz="quarter" idx="26"/>
          </p:nvPr>
        </p:nvSpPr>
        <p:spPr>
          <a:xfrm>
            <a:off x="5770280" y="2111058"/>
            <a:ext cx="704088" cy="704088"/>
          </a:xfrm>
          <a:prstGeom prst="ellipse">
            <a:avLst/>
          </a:prstGeom>
          <a:solidFill>
            <a:schemeClr val="accent1"/>
          </a:solidFill>
        </p:spPr>
        <p:txBody>
          <a:bodyPr lIns="0" tIns="0" rIns="0" bIns="0" anchor="ctr">
            <a:noAutofit/>
          </a:bodyPr>
          <a:lstStyle>
            <a:lvl1pPr marL="0" indent="0" algn="ctr">
              <a:buNone/>
              <a:defRPr sz="900"/>
            </a:lvl1pPr>
          </a:lstStyle>
          <a:p>
            <a:r>
              <a:rPr lang="en-US"/>
              <a:t>Click icon to add picture</a:t>
            </a:r>
          </a:p>
        </p:txBody>
      </p:sp>
      <p:sp>
        <p:nvSpPr>
          <p:cNvPr id="59" name="Text Placeholder 51">
            <a:extLst>
              <a:ext uri="{FF2B5EF4-FFF2-40B4-BE49-F238E27FC236}">
                <a16:creationId xmlns:a16="http://schemas.microsoft.com/office/drawing/2014/main" id="{F02DE2DC-F65C-32A5-5821-89FB2F53C325}"/>
              </a:ext>
            </a:extLst>
          </p:cNvPr>
          <p:cNvSpPr>
            <a:spLocks noGrp="1"/>
          </p:cNvSpPr>
          <p:nvPr>
            <p:ph type="body" sz="quarter" idx="20"/>
          </p:nvPr>
        </p:nvSpPr>
        <p:spPr>
          <a:xfrm>
            <a:off x="5162204" y="3888404"/>
            <a:ext cx="1920240" cy="1371600"/>
          </a:xfrm>
          <a:noFill/>
          <a:ln>
            <a:noFill/>
          </a:ln>
        </p:spPr>
        <p:txBody>
          <a:bodyPr lIns="91440" rIns="91440" anchor="ctr">
            <a:noAutofit/>
          </a:bodyPr>
          <a:lstStyle>
            <a:lvl1pPr marL="0" indent="0" algn="ctr">
              <a:spcBef>
                <a:spcPts val="0"/>
              </a:spcBef>
              <a:buNone/>
              <a:defRPr sz="1500"/>
            </a:lvl1pPr>
          </a:lstStyle>
          <a:p>
            <a:pPr lvl="0"/>
            <a:r>
              <a:rPr lang="en-US"/>
              <a:t>Click to edit Master text styles</a:t>
            </a:r>
          </a:p>
        </p:txBody>
      </p:sp>
      <p:sp>
        <p:nvSpPr>
          <p:cNvPr id="49" name="Text Placeholder 4">
            <a:extLst>
              <a:ext uri="{FF2B5EF4-FFF2-40B4-BE49-F238E27FC236}">
                <a16:creationId xmlns:a16="http://schemas.microsoft.com/office/drawing/2014/main" id="{084A0326-A0B8-1723-B8BA-B015344F2DCE}"/>
              </a:ext>
            </a:extLst>
          </p:cNvPr>
          <p:cNvSpPr>
            <a:spLocks noGrp="1"/>
          </p:cNvSpPr>
          <p:nvPr>
            <p:ph type="body" sz="quarter" idx="15"/>
          </p:nvPr>
        </p:nvSpPr>
        <p:spPr>
          <a:xfrm>
            <a:off x="7332057" y="2491684"/>
            <a:ext cx="2011680" cy="2825173"/>
          </a:xfrm>
          <a:noFill/>
          <a:ln w="12700">
            <a:solidFill>
              <a:schemeClr val="accent3"/>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6" name="Picture Placeholder 62">
            <a:extLst>
              <a:ext uri="{FF2B5EF4-FFF2-40B4-BE49-F238E27FC236}">
                <a16:creationId xmlns:a16="http://schemas.microsoft.com/office/drawing/2014/main" id="{139354A0-F5DF-3AC5-5E8B-A41146C26F3C}"/>
              </a:ext>
            </a:extLst>
          </p:cNvPr>
          <p:cNvSpPr>
            <a:spLocks noGrp="1"/>
          </p:cNvSpPr>
          <p:nvPr>
            <p:ph type="pic" sz="quarter" idx="25"/>
          </p:nvPr>
        </p:nvSpPr>
        <p:spPr>
          <a:xfrm>
            <a:off x="7985853" y="2111058"/>
            <a:ext cx="704088" cy="704088"/>
          </a:xfrm>
          <a:prstGeom prst="ellipse">
            <a:avLst/>
          </a:prstGeom>
          <a:solidFill>
            <a:schemeClr val="accent3"/>
          </a:solidFill>
        </p:spPr>
        <p:txBody>
          <a:bodyPr lIns="0" tIns="0" rIns="0" bIns="0" anchor="ctr">
            <a:noAutofit/>
          </a:bodyPr>
          <a:lstStyle>
            <a:lvl1pPr marL="0" indent="0" algn="ctr">
              <a:buNone/>
              <a:defRPr sz="900"/>
            </a:lvl1pPr>
          </a:lstStyle>
          <a:p>
            <a:r>
              <a:rPr lang="en-US"/>
              <a:t>Click icon to add picture</a:t>
            </a:r>
          </a:p>
        </p:txBody>
      </p:sp>
      <p:sp>
        <p:nvSpPr>
          <p:cNvPr id="60" name="Text Placeholder 51">
            <a:extLst>
              <a:ext uri="{FF2B5EF4-FFF2-40B4-BE49-F238E27FC236}">
                <a16:creationId xmlns:a16="http://schemas.microsoft.com/office/drawing/2014/main" id="{E9730E82-F317-686A-8777-D81705BCC706}"/>
              </a:ext>
            </a:extLst>
          </p:cNvPr>
          <p:cNvSpPr>
            <a:spLocks noGrp="1"/>
          </p:cNvSpPr>
          <p:nvPr>
            <p:ph type="body" sz="quarter" idx="21"/>
          </p:nvPr>
        </p:nvSpPr>
        <p:spPr>
          <a:xfrm>
            <a:off x="7377777" y="3888404"/>
            <a:ext cx="1920240" cy="1371600"/>
          </a:xfrm>
          <a:noFill/>
          <a:ln>
            <a:noFill/>
          </a:ln>
        </p:spPr>
        <p:txBody>
          <a:bodyPr lIns="91440" rIns="91440" anchor="ctr">
            <a:noAutofit/>
          </a:bodyPr>
          <a:lstStyle>
            <a:lvl1pPr marL="0" indent="0" algn="ctr">
              <a:spcBef>
                <a:spcPts val="0"/>
              </a:spcBef>
              <a:buNone/>
              <a:defRPr sz="1500"/>
            </a:lvl1pPr>
          </a:lstStyle>
          <a:p>
            <a:pPr lvl="0"/>
            <a:r>
              <a:rPr lang="en-US"/>
              <a:t>Click to edit Master text styles</a:t>
            </a:r>
          </a:p>
        </p:txBody>
      </p:sp>
      <p:sp>
        <p:nvSpPr>
          <p:cNvPr id="50" name="Text Placeholder 4">
            <a:extLst>
              <a:ext uri="{FF2B5EF4-FFF2-40B4-BE49-F238E27FC236}">
                <a16:creationId xmlns:a16="http://schemas.microsoft.com/office/drawing/2014/main" id="{0E3B57F3-1903-446F-D989-D6CA342D0861}"/>
              </a:ext>
            </a:extLst>
          </p:cNvPr>
          <p:cNvSpPr>
            <a:spLocks noGrp="1"/>
          </p:cNvSpPr>
          <p:nvPr>
            <p:ph type="body" sz="quarter" idx="17"/>
          </p:nvPr>
        </p:nvSpPr>
        <p:spPr>
          <a:xfrm>
            <a:off x="9547629" y="2491684"/>
            <a:ext cx="2011680" cy="2825173"/>
          </a:xfrm>
          <a:noFill/>
          <a:ln w="12700">
            <a:solidFill>
              <a:schemeClr val="accent1"/>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5" name="Picture Placeholder 62">
            <a:extLst>
              <a:ext uri="{FF2B5EF4-FFF2-40B4-BE49-F238E27FC236}">
                <a16:creationId xmlns:a16="http://schemas.microsoft.com/office/drawing/2014/main" id="{D5BF3A8A-72F1-392E-855B-5B36E244A7FD}"/>
              </a:ext>
            </a:extLst>
          </p:cNvPr>
          <p:cNvSpPr>
            <a:spLocks noGrp="1"/>
          </p:cNvSpPr>
          <p:nvPr>
            <p:ph type="pic" sz="quarter" idx="24"/>
          </p:nvPr>
        </p:nvSpPr>
        <p:spPr>
          <a:xfrm>
            <a:off x="10201425" y="2111058"/>
            <a:ext cx="704088" cy="704088"/>
          </a:xfrm>
          <a:prstGeom prst="ellipse">
            <a:avLst/>
          </a:prstGeom>
          <a:solidFill>
            <a:schemeClr val="accent1"/>
          </a:solidFill>
        </p:spPr>
        <p:txBody>
          <a:bodyPr lIns="0" tIns="0" rIns="0" bIns="0" anchor="ctr">
            <a:noAutofit/>
          </a:bodyPr>
          <a:lstStyle>
            <a:lvl1pPr marL="0" indent="0" algn="ctr">
              <a:buNone/>
              <a:defRPr sz="900"/>
            </a:lvl1pPr>
          </a:lstStyle>
          <a:p>
            <a:r>
              <a:rPr lang="en-US"/>
              <a:t>Click icon to add picture</a:t>
            </a:r>
          </a:p>
        </p:txBody>
      </p:sp>
      <p:sp>
        <p:nvSpPr>
          <p:cNvPr id="61" name="Text Placeholder 51">
            <a:extLst>
              <a:ext uri="{FF2B5EF4-FFF2-40B4-BE49-F238E27FC236}">
                <a16:creationId xmlns:a16="http://schemas.microsoft.com/office/drawing/2014/main" id="{2AED5DDC-3165-FA12-0310-E3545223E292}"/>
              </a:ext>
            </a:extLst>
          </p:cNvPr>
          <p:cNvSpPr>
            <a:spLocks noGrp="1"/>
          </p:cNvSpPr>
          <p:nvPr>
            <p:ph type="body" sz="quarter" idx="22"/>
          </p:nvPr>
        </p:nvSpPr>
        <p:spPr>
          <a:xfrm>
            <a:off x="9593349" y="3888404"/>
            <a:ext cx="1920240" cy="1371600"/>
          </a:xfrm>
          <a:noFill/>
          <a:ln>
            <a:noFill/>
          </a:ln>
        </p:spPr>
        <p:txBody>
          <a:bodyPr lIns="91440" rIns="91440" anchor="ctr">
            <a:noAutofit/>
          </a:bodyPr>
          <a:lstStyle>
            <a:lvl1pPr marL="0" indent="0" algn="ctr">
              <a:spcBef>
                <a:spcPts val="0"/>
              </a:spcBef>
              <a:buNone/>
              <a:defRPr sz="1500"/>
            </a:lvl1pPr>
          </a:lstStyle>
          <a:p>
            <a:pPr lvl="0"/>
            <a:r>
              <a:rPr lang="en-US"/>
              <a:t>Click to edit Master text styles</a:t>
            </a:r>
          </a:p>
        </p:txBody>
      </p:sp>
    </p:spTree>
    <p:extLst>
      <p:ext uri="{BB962C8B-B14F-4D97-AF65-F5344CB8AC3E}">
        <p14:creationId xmlns:p14="http://schemas.microsoft.com/office/powerpoint/2010/main" val="13941993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E2DECB02-D9CE-E57A-0604-BFF41EC38AFA}"/>
              </a:ext>
            </a:extLst>
          </p:cNvPr>
          <p:cNvSpPr/>
          <p:nvPr userDrawn="1"/>
        </p:nvSpPr>
        <p:spPr>
          <a:xfrm>
            <a:off x="0" y="0"/>
            <a:ext cx="2838450" cy="2857958"/>
          </a:xfrm>
          <a:custGeom>
            <a:avLst/>
            <a:gdLst>
              <a:gd name="connsiteX0" fmla="*/ 1971005 w 2838450"/>
              <a:gd name="connsiteY0" fmla="*/ 0 h 2857958"/>
              <a:gd name="connsiteX1" fmla="*/ 2838450 w 2838450"/>
              <a:gd name="connsiteY1" fmla="*/ 0 h 2857958"/>
              <a:gd name="connsiteX2" fmla="*/ 2838450 w 2838450"/>
              <a:gd name="connsiteY2" fmla="*/ 7240 h 2857958"/>
              <a:gd name="connsiteX3" fmla="*/ 278890 w 2838450"/>
              <a:gd name="connsiteY3" fmla="*/ 2843883 h 2857958"/>
              <a:gd name="connsiteX4" fmla="*/ 0 w 2838450"/>
              <a:gd name="connsiteY4" fmla="*/ 2857958 h 2857958"/>
              <a:gd name="connsiteX5" fmla="*/ 0 w 2838450"/>
              <a:gd name="connsiteY5" fmla="*/ 1990580 h 2857958"/>
              <a:gd name="connsiteX6" fmla="*/ 190293 w 2838450"/>
              <a:gd name="connsiteY6" fmla="*/ 1980883 h 2857958"/>
              <a:gd name="connsiteX7" fmla="*/ 1960910 w 2838450"/>
              <a:gd name="connsiteY7" fmla="*/ 200390 h 285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8450" h="2857958">
                <a:moveTo>
                  <a:pt x="1971005" y="0"/>
                </a:moveTo>
                <a:lnTo>
                  <a:pt x="2838450" y="0"/>
                </a:lnTo>
                <a:lnTo>
                  <a:pt x="2838450" y="7240"/>
                </a:lnTo>
                <a:cubicBezTo>
                  <a:pt x="2838450" y="1484015"/>
                  <a:pt x="1716931" y="2697914"/>
                  <a:pt x="278890" y="2843883"/>
                </a:cubicBezTo>
                <a:lnTo>
                  <a:pt x="0" y="2857958"/>
                </a:lnTo>
                <a:lnTo>
                  <a:pt x="0" y="1990580"/>
                </a:lnTo>
                <a:lnTo>
                  <a:pt x="190293" y="1980883"/>
                </a:lnTo>
                <a:cubicBezTo>
                  <a:pt x="1124600" y="1885128"/>
                  <a:pt x="1866185" y="1135788"/>
                  <a:pt x="1960910" y="200390"/>
                </a:cubicBez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pPr lvl="0"/>
            <a:endParaRPr lang="en-US"/>
          </a:p>
        </p:txBody>
      </p:sp>
      <p:sp>
        <p:nvSpPr>
          <p:cNvPr id="26" name="Freeform: Shape 25">
            <a:extLst>
              <a:ext uri="{FF2B5EF4-FFF2-40B4-BE49-F238E27FC236}">
                <a16:creationId xmlns:a16="http://schemas.microsoft.com/office/drawing/2014/main" id="{68E760EA-7D83-1DF2-A8EE-4F218084E74F}"/>
              </a:ext>
            </a:extLst>
          </p:cNvPr>
          <p:cNvSpPr/>
          <p:nvPr userDrawn="1"/>
        </p:nvSpPr>
        <p:spPr>
          <a:xfrm>
            <a:off x="1" y="-1"/>
            <a:ext cx="1970627" cy="1990267"/>
          </a:xfrm>
          <a:custGeom>
            <a:avLst/>
            <a:gdLst>
              <a:gd name="connsiteX0" fmla="*/ 0 w 1970627"/>
              <a:gd name="connsiteY0" fmla="*/ 0 h 1990267"/>
              <a:gd name="connsiteX1" fmla="*/ 1970627 w 1970627"/>
              <a:gd name="connsiteY1" fmla="*/ 0 h 1990267"/>
              <a:gd name="connsiteX2" fmla="*/ 1960534 w 1970627"/>
              <a:gd name="connsiteY2" fmla="*/ 200357 h 1990267"/>
              <a:gd name="connsiteX3" fmla="*/ 190254 w 1970627"/>
              <a:gd name="connsiteY3" fmla="*/ 1980571 h 1990267"/>
              <a:gd name="connsiteX4" fmla="*/ 0 w 1970627"/>
              <a:gd name="connsiteY4" fmla="*/ 1990267 h 1990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0627" h="1990267">
                <a:moveTo>
                  <a:pt x="0" y="0"/>
                </a:moveTo>
                <a:lnTo>
                  <a:pt x="1970627" y="0"/>
                </a:lnTo>
                <a:lnTo>
                  <a:pt x="1960534" y="200357"/>
                </a:lnTo>
                <a:cubicBezTo>
                  <a:pt x="1865827" y="1135608"/>
                  <a:pt x="1124383" y="1884831"/>
                  <a:pt x="190254" y="1980571"/>
                </a:cubicBezTo>
                <a:lnTo>
                  <a:pt x="0" y="1990267"/>
                </a:lnTo>
                <a:close/>
              </a:path>
            </a:pathLst>
          </a:custGeom>
          <a:solidFill>
            <a:srgbClr val="F5CDCE"/>
          </a:solidFill>
          <a:ln>
            <a:noFill/>
          </a:ln>
        </p:spPr>
        <p:txBody>
          <a:bodyPr vert="horz" wrap="square" lIns="91440" tIns="45720" rIns="91440" bIns="45720" numCol="1" anchor="t" anchorCtr="0" compatLnSpc="1">
            <a:prstTxWarp prst="textNoShape">
              <a:avLst/>
            </a:prstTxWarp>
            <a:noAutofit/>
          </a:bodyPr>
          <a:lstStyle/>
          <a:p>
            <a:pPr lvl="0"/>
            <a:endParaRPr lang="en-US">
              <a:solidFill>
                <a:schemeClr val="tx1"/>
              </a:solidFill>
            </a:endParaRPr>
          </a:p>
        </p:txBody>
      </p:sp>
      <p:sp>
        <p:nvSpPr>
          <p:cNvPr id="16" name="Freeform: Shape 15">
            <a:extLst>
              <a:ext uri="{FF2B5EF4-FFF2-40B4-BE49-F238E27FC236}">
                <a16:creationId xmlns:a16="http://schemas.microsoft.com/office/drawing/2014/main" id="{FF3F3353-78A1-F584-81A6-9513382DF18F}"/>
              </a:ext>
            </a:extLst>
          </p:cNvPr>
          <p:cNvSpPr/>
          <p:nvPr userDrawn="1"/>
        </p:nvSpPr>
        <p:spPr>
          <a:xfrm>
            <a:off x="1" y="1"/>
            <a:ext cx="1003449" cy="1013015"/>
          </a:xfrm>
          <a:custGeom>
            <a:avLst/>
            <a:gdLst>
              <a:gd name="connsiteX0" fmla="*/ 0 w 1003449"/>
              <a:gd name="connsiteY0" fmla="*/ 0 h 1013015"/>
              <a:gd name="connsiteX1" fmla="*/ 1003449 w 1003449"/>
              <a:gd name="connsiteY1" fmla="*/ 0 h 1013015"/>
              <a:gd name="connsiteX2" fmla="*/ 998306 w 1003449"/>
              <a:gd name="connsiteY2" fmla="*/ 100639 h 1013015"/>
              <a:gd name="connsiteX3" fmla="*/ 90663 w 1003449"/>
              <a:gd name="connsiteY3" fmla="*/ 1008380 h 1013015"/>
              <a:gd name="connsiteX4" fmla="*/ 0 w 1003449"/>
              <a:gd name="connsiteY4" fmla="*/ 1013015 h 1013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449" h="1013015">
                <a:moveTo>
                  <a:pt x="0" y="0"/>
                </a:moveTo>
                <a:lnTo>
                  <a:pt x="1003449" y="0"/>
                </a:lnTo>
                <a:lnTo>
                  <a:pt x="998306" y="100639"/>
                </a:lnTo>
                <a:cubicBezTo>
                  <a:pt x="949402" y="576784"/>
                  <a:pt x="566756" y="959471"/>
                  <a:pt x="90663" y="1008380"/>
                </a:cubicBezTo>
                <a:lnTo>
                  <a:pt x="0" y="1013015"/>
                </a:ln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pPr lvl="0"/>
            <a:endParaRPr lang="en-US">
              <a:solidFill>
                <a:schemeClr val="tx1"/>
              </a:solidFill>
            </a:endParaRPr>
          </a:p>
        </p:txBody>
      </p:sp>
      <p:sp>
        <p:nvSpPr>
          <p:cNvPr id="2" name="Title 1">
            <a:extLst>
              <a:ext uri="{FF2B5EF4-FFF2-40B4-BE49-F238E27FC236}">
                <a16:creationId xmlns:a16="http://schemas.microsoft.com/office/drawing/2014/main" id="{A65C6DDD-D2BB-0153-0F53-9F7C17BDFD2B}"/>
              </a:ext>
            </a:extLst>
          </p:cNvPr>
          <p:cNvSpPr>
            <a:spLocks noGrp="1"/>
          </p:cNvSpPr>
          <p:nvPr>
            <p:ph type="title"/>
          </p:nvPr>
        </p:nvSpPr>
        <p:spPr/>
        <p:txBody>
          <a:bodyPr/>
          <a:lstStyle>
            <a:lvl1pPr>
              <a:lnSpc>
                <a:spcPct val="100000"/>
              </a:lnSpc>
              <a:defRPr>
                <a:solidFill>
                  <a:schemeClr val="accent6"/>
                </a:solidFill>
              </a:defRPr>
            </a:lvl1pPr>
          </a:lstStyle>
          <a:p>
            <a:r>
              <a:rPr lang="en-US"/>
              <a:t>Click to edit Master title style</a:t>
            </a:r>
          </a:p>
        </p:txBody>
      </p:sp>
      <p:sp>
        <p:nvSpPr>
          <p:cNvPr id="5" name="Slide Number Placeholder 4">
            <a:extLst>
              <a:ext uri="{FF2B5EF4-FFF2-40B4-BE49-F238E27FC236}">
                <a16:creationId xmlns:a16="http://schemas.microsoft.com/office/drawing/2014/main" id="{471A846E-CBB1-9805-456D-0C0B890912B7}"/>
              </a:ext>
            </a:extLst>
          </p:cNvPr>
          <p:cNvSpPr>
            <a:spLocks noGrp="1"/>
          </p:cNvSpPr>
          <p:nvPr>
            <p:ph type="sldNum" sz="quarter" idx="12"/>
          </p:nvPr>
        </p:nvSpPr>
        <p:spPr/>
        <p:txBody>
          <a:bodyPr/>
          <a:lstStyle/>
          <a:p>
            <a:fld id="{48F63A3B-78C7-47BE-AE5E-E10140E04643}" type="slidenum">
              <a:rPr lang="en-US" smtClean="0"/>
              <a:pPr/>
              <a:t>‹#›</a:t>
            </a:fld>
            <a:endParaRPr lang="en-US"/>
          </a:p>
        </p:txBody>
      </p:sp>
      <p:sp>
        <p:nvSpPr>
          <p:cNvPr id="30" name="Image 2" descr="preencoded.png">
            <a:extLst>
              <a:ext uri="{FF2B5EF4-FFF2-40B4-BE49-F238E27FC236}">
                <a16:creationId xmlns:a16="http://schemas.microsoft.com/office/drawing/2014/main" id="{790E862E-398F-571C-EC2C-3D17164DE059}"/>
              </a:ext>
            </a:extLst>
          </p:cNvPr>
          <p:cNvSpPr/>
          <p:nvPr/>
        </p:nvSpPr>
        <p:spPr>
          <a:xfrm>
            <a:off x="1458332" y="590133"/>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p>
            <a:endParaRPr lang="en-US"/>
          </a:p>
        </p:txBody>
      </p:sp>
      <p:sp>
        <p:nvSpPr>
          <p:cNvPr id="31" name="Text Placeholder 2">
            <a:extLst>
              <a:ext uri="{FF2B5EF4-FFF2-40B4-BE49-F238E27FC236}">
                <a16:creationId xmlns:a16="http://schemas.microsoft.com/office/drawing/2014/main" id="{AB1DF8DE-0EED-2627-4B5E-266C0BC276BE}"/>
              </a:ext>
            </a:extLst>
          </p:cNvPr>
          <p:cNvSpPr>
            <a:spLocks noGrp="1"/>
          </p:cNvSpPr>
          <p:nvPr>
            <p:ph type="body" idx="1" hasCustomPrompt="1"/>
          </p:nvPr>
        </p:nvSpPr>
        <p:spPr>
          <a:xfrm>
            <a:off x="685338" y="3017520"/>
            <a:ext cx="1993392" cy="557784"/>
          </a:xfrm>
          <a:solidFill>
            <a:schemeClr val="accent3"/>
          </a:solidFill>
          <a:ln>
            <a:noFill/>
          </a:ln>
        </p:spPr>
        <p:txBody>
          <a:bodyPr lIns="0" tIns="0" rIns="0" bIns="0" anchor="ctr">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MMM YYYY</a:t>
            </a:r>
          </a:p>
        </p:txBody>
      </p:sp>
      <p:sp>
        <p:nvSpPr>
          <p:cNvPr id="32" name="Text Placeholder 4">
            <a:extLst>
              <a:ext uri="{FF2B5EF4-FFF2-40B4-BE49-F238E27FC236}">
                <a16:creationId xmlns:a16="http://schemas.microsoft.com/office/drawing/2014/main" id="{5AE99EEE-38C4-CB2D-EEA0-8A2EB6F129E4}"/>
              </a:ext>
            </a:extLst>
          </p:cNvPr>
          <p:cNvSpPr>
            <a:spLocks noGrp="1"/>
          </p:cNvSpPr>
          <p:nvPr>
            <p:ph type="body" sz="quarter" idx="3" hasCustomPrompt="1"/>
          </p:nvPr>
        </p:nvSpPr>
        <p:spPr>
          <a:xfrm>
            <a:off x="2900911" y="3017520"/>
            <a:ext cx="1993392" cy="557784"/>
          </a:xfrm>
          <a:solidFill>
            <a:schemeClr val="accent1"/>
          </a:solidFill>
          <a:ln>
            <a:noFill/>
          </a:ln>
        </p:spPr>
        <p:txBody>
          <a:bodyPr lIns="0" tIns="0" rIns="0" bIns="0" anchor="ctr">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MMM YYYY</a:t>
            </a:r>
          </a:p>
        </p:txBody>
      </p:sp>
      <p:sp>
        <p:nvSpPr>
          <p:cNvPr id="33" name="Text Placeholder 4">
            <a:extLst>
              <a:ext uri="{FF2B5EF4-FFF2-40B4-BE49-F238E27FC236}">
                <a16:creationId xmlns:a16="http://schemas.microsoft.com/office/drawing/2014/main" id="{AA90F0AE-69F4-EBD3-AED1-81E98D34811D}"/>
              </a:ext>
            </a:extLst>
          </p:cNvPr>
          <p:cNvSpPr>
            <a:spLocks noGrp="1"/>
          </p:cNvSpPr>
          <p:nvPr>
            <p:ph type="body" sz="quarter" idx="13" hasCustomPrompt="1"/>
          </p:nvPr>
        </p:nvSpPr>
        <p:spPr>
          <a:xfrm>
            <a:off x="5116484" y="3017520"/>
            <a:ext cx="1993392" cy="557784"/>
          </a:xfrm>
          <a:solidFill>
            <a:schemeClr val="accent3"/>
          </a:solidFill>
          <a:ln>
            <a:noFill/>
          </a:ln>
        </p:spPr>
        <p:txBody>
          <a:bodyPr lIns="0" tIns="0" rIns="0" bIns="0" anchor="ctr">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MMM YYYY</a:t>
            </a:r>
          </a:p>
        </p:txBody>
      </p:sp>
      <p:sp>
        <p:nvSpPr>
          <p:cNvPr id="34" name="Text Placeholder 4">
            <a:extLst>
              <a:ext uri="{FF2B5EF4-FFF2-40B4-BE49-F238E27FC236}">
                <a16:creationId xmlns:a16="http://schemas.microsoft.com/office/drawing/2014/main" id="{F9E49243-B04A-D7AF-B4C7-8E1AE776F811}"/>
              </a:ext>
            </a:extLst>
          </p:cNvPr>
          <p:cNvSpPr>
            <a:spLocks noGrp="1"/>
          </p:cNvSpPr>
          <p:nvPr>
            <p:ph type="body" sz="quarter" idx="15" hasCustomPrompt="1"/>
          </p:nvPr>
        </p:nvSpPr>
        <p:spPr>
          <a:xfrm>
            <a:off x="7332057" y="3017520"/>
            <a:ext cx="1993392" cy="557784"/>
          </a:xfrm>
          <a:solidFill>
            <a:schemeClr val="accent1"/>
          </a:solidFill>
          <a:ln>
            <a:noFill/>
          </a:ln>
        </p:spPr>
        <p:txBody>
          <a:bodyPr lIns="0" tIns="0" rIns="0" bIns="0" anchor="ctr">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MMM YYYY</a:t>
            </a:r>
          </a:p>
        </p:txBody>
      </p:sp>
      <p:sp>
        <p:nvSpPr>
          <p:cNvPr id="35" name="Text Placeholder 4">
            <a:extLst>
              <a:ext uri="{FF2B5EF4-FFF2-40B4-BE49-F238E27FC236}">
                <a16:creationId xmlns:a16="http://schemas.microsoft.com/office/drawing/2014/main" id="{4780DCD4-46DE-8C31-9F39-FC6E45FC1EBE}"/>
              </a:ext>
            </a:extLst>
          </p:cNvPr>
          <p:cNvSpPr>
            <a:spLocks noGrp="1"/>
          </p:cNvSpPr>
          <p:nvPr>
            <p:ph type="body" sz="quarter" idx="17" hasCustomPrompt="1"/>
          </p:nvPr>
        </p:nvSpPr>
        <p:spPr>
          <a:xfrm>
            <a:off x="9547629" y="3017520"/>
            <a:ext cx="1993392" cy="557784"/>
          </a:xfrm>
          <a:solidFill>
            <a:schemeClr val="accent3"/>
          </a:solidFill>
          <a:ln>
            <a:noFill/>
          </a:ln>
        </p:spPr>
        <p:txBody>
          <a:bodyPr lIns="0" tIns="0" rIns="0" bIns="0" anchor="ctr">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MMM YYYY</a:t>
            </a:r>
          </a:p>
        </p:txBody>
      </p:sp>
      <p:sp>
        <p:nvSpPr>
          <p:cNvPr id="36" name="Text Placeholder 51">
            <a:extLst>
              <a:ext uri="{FF2B5EF4-FFF2-40B4-BE49-F238E27FC236}">
                <a16:creationId xmlns:a16="http://schemas.microsoft.com/office/drawing/2014/main" id="{9FBDF935-4925-03EC-CBC9-1EBA90DF849B}"/>
              </a:ext>
            </a:extLst>
          </p:cNvPr>
          <p:cNvSpPr>
            <a:spLocks noGrp="1"/>
          </p:cNvSpPr>
          <p:nvPr>
            <p:ph type="body" sz="quarter" idx="18"/>
          </p:nvPr>
        </p:nvSpPr>
        <p:spPr>
          <a:xfrm>
            <a:off x="685338" y="4745736"/>
            <a:ext cx="1993392" cy="795528"/>
          </a:xfrm>
          <a:noFill/>
        </p:spPr>
        <p:txBody>
          <a:bodyPr lIns="0" rIns="0" anchor="t" anchorCtr="0">
            <a:noAutofit/>
          </a:bodyPr>
          <a:lstStyle>
            <a:lvl1pPr marL="0" indent="0" algn="ctr">
              <a:spcBef>
                <a:spcPts val="0"/>
              </a:spcBef>
              <a:buNone/>
              <a:defRPr sz="1500"/>
            </a:lvl1pPr>
          </a:lstStyle>
          <a:p>
            <a:pPr lvl="0"/>
            <a:r>
              <a:rPr lang="en-US"/>
              <a:t>Click to edit Master text styles</a:t>
            </a:r>
          </a:p>
        </p:txBody>
      </p:sp>
      <p:sp>
        <p:nvSpPr>
          <p:cNvPr id="37" name="Text Placeholder 51">
            <a:extLst>
              <a:ext uri="{FF2B5EF4-FFF2-40B4-BE49-F238E27FC236}">
                <a16:creationId xmlns:a16="http://schemas.microsoft.com/office/drawing/2014/main" id="{9BB76AA7-442D-54A7-D075-C67F47438963}"/>
              </a:ext>
            </a:extLst>
          </p:cNvPr>
          <p:cNvSpPr>
            <a:spLocks noGrp="1"/>
          </p:cNvSpPr>
          <p:nvPr>
            <p:ph type="body" sz="quarter" idx="19"/>
          </p:nvPr>
        </p:nvSpPr>
        <p:spPr>
          <a:xfrm>
            <a:off x="2900911" y="4745736"/>
            <a:ext cx="1993392" cy="795528"/>
          </a:xfrm>
          <a:noFill/>
        </p:spPr>
        <p:txBody>
          <a:bodyPr lIns="0" rIns="0" anchor="t" anchorCtr="0">
            <a:noAutofit/>
          </a:bodyPr>
          <a:lstStyle>
            <a:lvl1pPr marL="0" indent="0" algn="ctr">
              <a:spcBef>
                <a:spcPts val="0"/>
              </a:spcBef>
              <a:buNone/>
              <a:defRPr sz="1500"/>
            </a:lvl1pPr>
          </a:lstStyle>
          <a:p>
            <a:pPr lvl="0"/>
            <a:r>
              <a:rPr lang="en-US"/>
              <a:t>Click to edit Master text styles</a:t>
            </a:r>
          </a:p>
        </p:txBody>
      </p:sp>
      <p:sp>
        <p:nvSpPr>
          <p:cNvPr id="38" name="Text Placeholder 51">
            <a:extLst>
              <a:ext uri="{FF2B5EF4-FFF2-40B4-BE49-F238E27FC236}">
                <a16:creationId xmlns:a16="http://schemas.microsoft.com/office/drawing/2014/main" id="{9E419856-1586-F2D8-A1B4-F67FEE9839DF}"/>
              </a:ext>
            </a:extLst>
          </p:cNvPr>
          <p:cNvSpPr>
            <a:spLocks noGrp="1"/>
          </p:cNvSpPr>
          <p:nvPr>
            <p:ph type="body" sz="quarter" idx="20"/>
          </p:nvPr>
        </p:nvSpPr>
        <p:spPr>
          <a:xfrm>
            <a:off x="5116484" y="4745736"/>
            <a:ext cx="1993392" cy="795528"/>
          </a:xfrm>
          <a:noFill/>
        </p:spPr>
        <p:txBody>
          <a:bodyPr lIns="0" rIns="0" anchor="t" anchorCtr="0">
            <a:noAutofit/>
          </a:bodyPr>
          <a:lstStyle>
            <a:lvl1pPr marL="0" indent="0" algn="ctr">
              <a:spcBef>
                <a:spcPts val="0"/>
              </a:spcBef>
              <a:buNone/>
              <a:defRPr sz="1500"/>
            </a:lvl1pPr>
          </a:lstStyle>
          <a:p>
            <a:pPr lvl="0"/>
            <a:r>
              <a:rPr lang="en-US"/>
              <a:t>Click to edit Master text styles</a:t>
            </a:r>
          </a:p>
        </p:txBody>
      </p:sp>
      <p:sp>
        <p:nvSpPr>
          <p:cNvPr id="39" name="Text Placeholder 51">
            <a:extLst>
              <a:ext uri="{FF2B5EF4-FFF2-40B4-BE49-F238E27FC236}">
                <a16:creationId xmlns:a16="http://schemas.microsoft.com/office/drawing/2014/main" id="{AED74DD2-EAE3-76BF-56B9-C04FCED1F2DB}"/>
              </a:ext>
            </a:extLst>
          </p:cNvPr>
          <p:cNvSpPr>
            <a:spLocks noGrp="1"/>
          </p:cNvSpPr>
          <p:nvPr>
            <p:ph type="body" sz="quarter" idx="21"/>
          </p:nvPr>
        </p:nvSpPr>
        <p:spPr>
          <a:xfrm>
            <a:off x="7332057" y="4745736"/>
            <a:ext cx="1993392" cy="795528"/>
          </a:xfrm>
          <a:noFill/>
        </p:spPr>
        <p:txBody>
          <a:bodyPr lIns="0" rIns="0" anchor="t" anchorCtr="0">
            <a:noAutofit/>
          </a:bodyPr>
          <a:lstStyle>
            <a:lvl1pPr marL="0" indent="0" algn="ctr">
              <a:spcBef>
                <a:spcPts val="0"/>
              </a:spcBef>
              <a:buNone/>
              <a:defRPr sz="1500"/>
            </a:lvl1pPr>
          </a:lstStyle>
          <a:p>
            <a:pPr lvl="0"/>
            <a:r>
              <a:rPr lang="en-US"/>
              <a:t>Click to edit Master text styles</a:t>
            </a:r>
          </a:p>
        </p:txBody>
      </p:sp>
      <p:sp>
        <p:nvSpPr>
          <p:cNvPr id="40" name="Text Placeholder 51">
            <a:extLst>
              <a:ext uri="{FF2B5EF4-FFF2-40B4-BE49-F238E27FC236}">
                <a16:creationId xmlns:a16="http://schemas.microsoft.com/office/drawing/2014/main" id="{0A39AD48-2F98-C0C9-DE08-CED7EBF816B2}"/>
              </a:ext>
            </a:extLst>
          </p:cNvPr>
          <p:cNvSpPr>
            <a:spLocks noGrp="1"/>
          </p:cNvSpPr>
          <p:nvPr>
            <p:ph type="body" sz="quarter" idx="22"/>
          </p:nvPr>
        </p:nvSpPr>
        <p:spPr>
          <a:xfrm>
            <a:off x="9547629" y="4745736"/>
            <a:ext cx="1993392" cy="795528"/>
          </a:xfrm>
          <a:noFill/>
        </p:spPr>
        <p:txBody>
          <a:bodyPr lIns="0" rIns="0" anchor="t" anchorCtr="0">
            <a:noAutofit/>
          </a:bodyPr>
          <a:lstStyle>
            <a:lvl1pPr marL="0" indent="0" algn="ctr">
              <a:spcBef>
                <a:spcPts val="0"/>
              </a:spcBef>
              <a:buNone/>
              <a:defRPr sz="1500"/>
            </a:lvl1pPr>
          </a:lstStyle>
          <a:p>
            <a:pPr lvl="0"/>
            <a:r>
              <a:rPr lang="en-US"/>
              <a:t>Click to edit Master text styles</a:t>
            </a:r>
          </a:p>
        </p:txBody>
      </p:sp>
      <p:cxnSp>
        <p:nvCxnSpPr>
          <p:cNvPr id="42" name="Straight Connector 41">
            <a:extLst>
              <a:ext uri="{FF2B5EF4-FFF2-40B4-BE49-F238E27FC236}">
                <a16:creationId xmlns:a16="http://schemas.microsoft.com/office/drawing/2014/main" id="{E6BE61D7-B0A3-902B-4F58-727982880EF5}"/>
              </a:ext>
            </a:extLst>
          </p:cNvPr>
          <p:cNvCxnSpPr>
            <a:cxnSpLocks/>
          </p:cNvCxnSpPr>
          <p:nvPr userDrawn="1"/>
        </p:nvCxnSpPr>
        <p:spPr>
          <a:xfrm>
            <a:off x="739398" y="4187681"/>
            <a:ext cx="10812360" cy="0"/>
          </a:xfrm>
          <a:prstGeom prst="line">
            <a:avLst/>
          </a:prstGeom>
          <a:ln w="12700">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12881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C26B5661-F583-FA44-8353-161B862E69B1}"/>
              </a:ext>
            </a:extLst>
          </p:cNvPr>
          <p:cNvSpPr>
            <a:spLocks noGrp="1"/>
          </p:cNvSpPr>
          <p:nvPr>
            <p:ph type="title"/>
          </p:nvPr>
        </p:nvSpPr>
        <p:spPr>
          <a:xfrm>
            <a:off x="3986784" y="1243584"/>
            <a:ext cx="8165592" cy="768096"/>
          </a:xfrm>
        </p:spPr>
        <p:txBody>
          <a:bodyPr>
            <a:noAutofit/>
          </a:bodyPr>
          <a:lstStyle>
            <a:lvl1pPr algn="l">
              <a:lnSpc>
                <a:spcPct val="100000"/>
              </a:lnSpc>
              <a:defRPr/>
            </a:lvl1pPr>
          </a:lstStyle>
          <a:p>
            <a:r>
              <a:rPr lang="en-US"/>
              <a:t>Click to edit Master title style</a:t>
            </a:r>
          </a:p>
        </p:txBody>
      </p:sp>
      <p:sp>
        <p:nvSpPr>
          <p:cNvPr id="11" name="Image 0" descr="preencoded.png">
            <a:extLst>
              <a:ext uri="{FF2B5EF4-FFF2-40B4-BE49-F238E27FC236}">
                <a16:creationId xmlns:a16="http://schemas.microsoft.com/office/drawing/2014/main" id="{CD2D664E-6702-6607-A37E-2E996144917C}"/>
              </a:ext>
            </a:extLst>
          </p:cNvPr>
          <p:cNvSpPr/>
          <p:nvPr userDrawn="1"/>
        </p:nvSpPr>
        <p:spPr>
          <a:xfrm>
            <a:off x="-5568" y="-2784"/>
            <a:ext cx="3443288" cy="6891337"/>
          </a:xfrm>
          <a:custGeom>
            <a:avLst/>
            <a:gdLst>
              <a:gd name="connsiteX0" fmla="*/ 3443288 w 3443288"/>
              <a:gd name="connsiteY0" fmla="*/ 0 h 6891337"/>
              <a:gd name="connsiteX1" fmla="*/ 0 w 3443288"/>
              <a:gd name="connsiteY1" fmla="*/ 0 h 6891337"/>
              <a:gd name="connsiteX2" fmla="*/ 0 w 3443288"/>
              <a:gd name="connsiteY2" fmla="*/ 6891338 h 6891337"/>
              <a:gd name="connsiteX3" fmla="*/ 3443288 w 3443288"/>
              <a:gd name="connsiteY3" fmla="*/ 6891338 h 6891337"/>
              <a:gd name="connsiteX4" fmla="*/ 3443288 w 3443288"/>
              <a:gd name="connsiteY4" fmla="*/ 0 h 689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6891337">
                <a:moveTo>
                  <a:pt x="3443288" y="0"/>
                </a:moveTo>
                <a:lnTo>
                  <a:pt x="0" y="0"/>
                </a:lnTo>
                <a:lnTo>
                  <a:pt x="0" y="6891338"/>
                </a:lnTo>
                <a:lnTo>
                  <a:pt x="3443288" y="6891338"/>
                </a:lnTo>
                <a:lnTo>
                  <a:pt x="3443288" y="0"/>
                </a:lnTo>
                <a:close/>
              </a:path>
            </a:pathLst>
          </a:custGeom>
          <a:solidFill>
            <a:schemeClr val="accent3"/>
          </a:solidFill>
          <a:ln w="4756" cap="flat">
            <a:noFill/>
            <a:prstDash val="solid"/>
            <a:miter/>
          </a:ln>
        </p:spPr>
        <p:txBody>
          <a:bodyPr rtlCol="0" anchor="ctr">
            <a:noAutofit/>
          </a:bodyPr>
          <a:lstStyle/>
          <a:p>
            <a:endParaRPr lang="en-US"/>
          </a:p>
        </p:txBody>
      </p:sp>
      <p:pic>
        <p:nvPicPr>
          <p:cNvPr id="13" name="Image 1" descr="preencoded.png">
            <a:extLst>
              <a:ext uri="{FF2B5EF4-FFF2-40B4-BE49-F238E27FC236}">
                <a16:creationId xmlns:a16="http://schemas.microsoft.com/office/drawing/2014/main" id="{951C5737-DF7E-D671-AC74-9E488335BCA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703311" y="-2784"/>
            <a:ext cx="1734410" cy="5167313"/>
          </a:xfrm>
          <a:prstGeom prst="rect">
            <a:avLst/>
          </a:prstGeom>
        </p:spPr>
      </p:pic>
      <p:sp>
        <p:nvSpPr>
          <p:cNvPr id="39" name="Freeform: Shape 38">
            <a:extLst>
              <a:ext uri="{FF2B5EF4-FFF2-40B4-BE49-F238E27FC236}">
                <a16:creationId xmlns:a16="http://schemas.microsoft.com/office/drawing/2014/main" id="{F232A1E1-DD38-15EA-6CA1-A84950EC43F0}"/>
              </a:ext>
            </a:extLst>
          </p:cNvPr>
          <p:cNvSpPr/>
          <p:nvPr/>
        </p:nvSpPr>
        <p:spPr>
          <a:xfrm>
            <a:off x="1721621" y="-2784"/>
            <a:ext cx="1716115" cy="1720853"/>
          </a:xfrm>
          <a:custGeom>
            <a:avLst/>
            <a:gdLst>
              <a:gd name="connsiteX0" fmla="*/ 93358 w 1716115"/>
              <a:gd name="connsiteY0" fmla="*/ 0 h 1720853"/>
              <a:gd name="connsiteX1" fmla="*/ 110348 w 1716115"/>
              <a:gd name="connsiteY1" fmla="*/ 0 h 1720853"/>
              <a:gd name="connsiteX2" fmla="*/ 1716029 w 1716115"/>
              <a:gd name="connsiteY2" fmla="*/ 1610112 h 1720853"/>
              <a:gd name="connsiteX3" fmla="*/ 1716029 w 1716115"/>
              <a:gd name="connsiteY3" fmla="*/ 1627151 h 1720853"/>
              <a:gd name="connsiteX4" fmla="*/ 1716115 w 1716115"/>
              <a:gd name="connsiteY4" fmla="*/ 1627237 h 1720853"/>
              <a:gd name="connsiteX5" fmla="*/ 93358 w 1716115"/>
              <a:gd name="connsiteY5" fmla="*/ 0 h 1720853"/>
              <a:gd name="connsiteX6" fmla="*/ 0 w 1716115"/>
              <a:gd name="connsiteY6" fmla="*/ 0 h 1720853"/>
              <a:gd name="connsiteX7" fmla="*/ 16989 w 1716115"/>
              <a:gd name="connsiteY7" fmla="*/ 0 h 1720853"/>
              <a:gd name="connsiteX8" fmla="*/ 1716114 w 1716115"/>
              <a:gd name="connsiteY8" fmla="*/ 1703814 h 1720853"/>
              <a:gd name="connsiteX9" fmla="*/ 1716114 w 1716115"/>
              <a:gd name="connsiteY9" fmla="*/ 1720853 h 1720853"/>
              <a:gd name="connsiteX10" fmla="*/ 0 w 1716115"/>
              <a:gd name="connsiteY10" fmla="*/ 0 h 1720853"/>
              <a:gd name="connsiteX11" fmla="*/ 186798 w 1716115"/>
              <a:gd name="connsiteY11" fmla="*/ 0 h 1720853"/>
              <a:gd name="connsiteX12" fmla="*/ 203788 w 1716115"/>
              <a:gd name="connsiteY12" fmla="*/ 0 h 1720853"/>
              <a:gd name="connsiteX13" fmla="*/ 1716109 w 1716115"/>
              <a:gd name="connsiteY13" fmla="*/ 1516501 h 1720853"/>
              <a:gd name="connsiteX14" fmla="*/ 1716109 w 1716115"/>
              <a:gd name="connsiteY14" fmla="*/ 1533535 h 1720853"/>
              <a:gd name="connsiteX15" fmla="*/ 186798 w 1716115"/>
              <a:gd name="connsiteY15" fmla="*/ 0 h 1720853"/>
              <a:gd name="connsiteX16" fmla="*/ 280155 w 1716115"/>
              <a:gd name="connsiteY16" fmla="*/ 0 h 1720853"/>
              <a:gd name="connsiteX17" fmla="*/ 297145 w 1716115"/>
              <a:gd name="connsiteY17" fmla="*/ 0 h 1720853"/>
              <a:gd name="connsiteX18" fmla="*/ 1716114 w 1716115"/>
              <a:gd name="connsiteY18" fmla="*/ 1422885 h 1720853"/>
              <a:gd name="connsiteX19" fmla="*/ 1716114 w 1716115"/>
              <a:gd name="connsiteY19" fmla="*/ 1439924 h 1720853"/>
              <a:gd name="connsiteX20" fmla="*/ 280155 w 1716115"/>
              <a:gd name="connsiteY20" fmla="*/ 0 h 1720853"/>
              <a:gd name="connsiteX21" fmla="*/ 373512 w 1716115"/>
              <a:gd name="connsiteY21" fmla="*/ 0 h 1720853"/>
              <a:gd name="connsiteX22" fmla="*/ 390502 w 1716115"/>
              <a:gd name="connsiteY22" fmla="*/ 0 h 1720853"/>
              <a:gd name="connsiteX23" fmla="*/ 1716029 w 1716115"/>
              <a:gd name="connsiteY23" fmla="*/ 1329184 h 1720853"/>
              <a:gd name="connsiteX24" fmla="*/ 1716029 w 1716115"/>
              <a:gd name="connsiteY24" fmla="*/ 1346223 h 1720853"/>
              <a:gd name="connsiteX25" fmla="*/ 1716114 w 1716115"/>
              <a:gd name="connsiteY25" fmla="*/ 1346308 h 1720853"/>
              <a:gd name="connsiteX26" fmla="*/ 373512 w 1716115"/>
              <a:gd name="connsiteY26" fmla="*/ 0 h 1720853"/>
              <a:gd name="connsiteX27" fmla="*/ 466953 w 1716115"/>
              <a:gd name="connsiteY27" fmla="*/ 0 h 1720853"/>
              <a:gd name="connsiteX28" fmla="*/ 483944 w 1716115"/>
              <a:gd name="connsiteY28" fmla="*/ 0 h 1720853"/>
              <a:gd name="connsiteX29" fmla="*/ 1716110 w 1716115"/>
              <a:gd name="connsiteY29" fmla="*/ 1235573 h 1720853"/>
              <a:gd name="connsiteX30" fmla="*/ 1716110 w 1716115"/>
              <a:gd name="connsiteY30" fmla="*/ 1252607 h 1720853"/>
              <a:gd name="connsiteX31" fmla="*/ 466953 w 1716115"/>
              <a:gd name="connsiteY31" fmla="*/ 0 h 1720853"/>
              <a:gd name="connsiteX32" fmla="*/ 560310 w 1716115"/>
              <a:gd name="connsiteY32" fmla="*/ 0 h 1720853"/>
              <a:gd name="connsiteX33" fmla="*/ 577297 w 1716115"/>
              <a:gd name="connsiteY33" fmla="*/ 0 h 1720853"/>
              <a:gd name="connsiteX34" fmla="*/ 1716109 w 1716115"/>
              <a:gd name="connsiteY34" fmla="*/ 1141957 h 1720853"/>
              <a:gd name="connsiteX35" fmla="*/ 1716109 w 1716115"/>
              <a:gd name="connsiteY35" fmla="*/ 1158991 h 1720853"/>
              <a:gd name="connsiteX36" fmla="*/ 560310 w 1716115"/>
              <a:gd name="connsiteY36" fmla="*/ 0 h 1720853"/>
              <a:gd name="connsiteX37" fmla="*/ 653668 w 1716115"/>
              <a:gd name="connsiteY37" fmla="*/ 0 h 1720853"/>
              <a:gd name="connsiteX38" fmla="*/ 670655 w 1716115"/>
              <a:gd name="connsiteY38" fmla="*/ 0 h 1720853"/>
              <a:gd name="connsiteX39" fmla="*/ 1716029 w 1716115"/>
              <a:gd name="connsiteY39" fmla="*/ 1048255 h 1720853"/>
              <a:gd name="connsiteX40" fmla="*/ 1716029 w 1716115"/>
              <a:gd name="connsiteY40" fmla="*/ 1065294 h 1720853"/>
              <a:gd name="connsiteX41" fmla="*/ 1716114 w 1716115"/>
              <a:gd name="connsiteY41" fmla="*/ 1065380 h 1720853"/>
              <a:gd name="connsiteX42" fmla="*/ 653668 w 1716115"/>
              <a:gd name="connsiteY42" fmla="*/ 0 h 1720853"/>
              <a:gd name="connsiteX43" fmla="*/ 747112 w 1716115"/>
              <a:gd name="connsiteY43" fmla="*/ 0 h 1720853"/>
              <a:gd name="connsiteX44" fmla="*/ 764104 w 1716115"/>
              <a:gd name="connsiteY44" fmla="*/ 0 h 1720853"/>
              <a:gd name="connsiteX45" fmla="*/ 1716115 w 1716115"/>
              <a:gd name="connsiteY45" fmla="*/ 954644 h 1720853"/>
              <a:gd name="connsiteX46" fmla="*/ 1716115 w 1716115"/>
              <a:gd name="connsiteY46" fmla="*/ 971678 h 1720853"/>
              <a:gd name="connsiteX47" fmla="*/ 747112 w 1716115"/>
              <a:gd name="connsiteY47" fmla="*/ 0 h 1720853"/>
              <a:gd name="connsiteX48" fmla="*/ 840465 w 1716115"/>
              <a:gd name="connsiteY48" fmla="*/ 0 h 1720853"/>
              <a:gd name="connsiteX49" fmla="*/ 857452 w 1716115"/>
              <a:gd name="connsiteY49" fmla="*/ 0 h 1720853"/>
              <a:gd name="connsiteX50" fmla="*/ 1716109 w 1716115"/>
              <a:gd name="connsiteY50" fmla="*/ 861028 h 1720853"/>
              <a:gd name="connsiteX51" fmla="*/ 1716109 w 1716115"/>
              <a:gd name="connsiteY51" fmla="*/ 878062 h 1720853"/>
              <a:gd name="connsiteX52" fmla="*/ 840465 w 1716115"/>
              <a:gd name="connsiteY52" fmla="*/ 0 h 1720853"/>
              <a:gd name="connsiteX53" fmla="*/ 933823 w 1716115"/>
              <a:gd name="connsiteY53" fmla="*/ 0 h 1720853"/>
              <a:gd name="connsiteX54" fmla="*/ 950810 w 1716115"/>
              <a:gd name="connsiteY54" fmla="*/ 0 h 1720853"/>
              <a:gd name="connsiteX55" fmla="*/ 1716114 w 1716115"/>
              <a:gd name="connsiteY55" fmla="*/ 767327 h 1720853"/>
              <a:gd name="connsiteX56" fmla="*/ 1716114 w 1716115"/>
              <a:gd name="connsiteY56" fmla="*/ 784366 h 1720853"/>
              <a:gd name="connsiteX57" fmla="*/ 1716114 w 1716115"/>
              <a:gd name="connsiteY57" fmla="*/ 784451 h 1720853"/>
              <a:gd name="connsiteX58" fmla="*/ 933823 w 1716115"/>
              <a:gd name="connsiteY58" fmla="*/ 0 h 1720853"/>
              <a:gd name="connsiteX59" fmla="*/ 1027262 w 1716115"/>
              <a:gd name="connsiteY59" fmla="*/ 0 h 1720853"/>
              <a:gd name="connsiteX60" fmla="*/ 1044254 w 1716115"/>
              <a:gd name="connsiteY60" fmla="*/ 0 h 1720853"/>
              <a:gd name="connsiteX61" fmla="*/ 1716110 w 1716115"/>
              <a:gd name="connsiteY61" fmla="*/ 673716 h 1720853"/>
              <a:gd name="connsiteX62" fmla="*/ 1716110 w 1716115"/>
              <a:gd name="connsiteY62" fmla="*/ 690750 h 1720853"/>
              <a:gd name="connsiteX63" fmla="*/ 1027262 w 1716115"/>
              <a:gd name="connsiteY63" fmla="*/ 0 h 1720853"/>
              <a:gd name="connsiteX64" fmla="*/ 1120625 w 1716115"/>
              <a:gd name="connsiteY64" fmla="*/ 0 h 1720853"/>
              <a:gd name="connsiteX65" fmla="*/ 1137612 w 1716115"/>
              <a:gd name="connsiteY65" fmla="*/ 0 h 1720853"/>
              <a:gd name="connsiteX66" fmla="*/ 1716115 w 1716115"/>
              <a:gd name="connsiteY66" fmla="*/ 580100 h 1720853"/>
              <a:gd name="connsiteX67" fmla="*/ 1716115 w 1716115"/>
              <a:gd name="connsiteY67" fmla="*/ 597134 h 1720853"/>
              <a:gd name="connsiteX68" fmla="*/ 1120625 w 1716115"/>
              <a:gd name="connsiteY68" fmla="*/ 0 h 1720853"/>
              <a:gd name="connsiteX69" fmla="*/ 1213978 w 1716115"/>
              <a:gd name="connsiteY69" fmla="*/ 0 h 1720853"/>
              <a:gd name="connsiteX70" fmla="*/ 1230965 w 1716115"/>
              <a:gd name="connsiteY70" fmla="*/ 0 h 1720853"/>
              <a:gd name="connsiteX71" fmla="*/ 1716109 w 1716115"/>
              <a:gd name="connsiteY71" fmla="*/ 486398 h 1720853"/>
              <a:gd name="connsiteX72" fmla="*/ 1716109 w 1716115"/>
              <a:gd name="connsiteY72" fmla="*/ 503437 h 1720853"/>
              <a:gd name="connsiteX73" fmla="*/ 1716109 w 1716115"/>
              <a:gd name="connsiteY73" fmla="*/ 503523 h 1720853"/>
              <a:gd name="connsiteX74" fmla="*/ 1213978 w 1716115"/>
              <a:gd name="connsiteY74" fmla="*/ 0 h 1720853"/>
              <a:gd name="connsiteX75" fmla="*/ 1307422 w 1716115"/>
              <a:gd name="connsiteY75" fmla="*/ 0 h 1720853"/>
              <a:gd name="connsiteX76" fmla="*/ 1324414 w 1716115"/>
              <a:gd name="connsiteY76" fmla="*/ 0 h 1720853"/>
              <a:gd name="connsiteX77" fmla="*/ 1716115 w 1716115"/>
              <a:gd name="connsiteY77" fmla="*/ 392784 h 1720853"/>
              <a:gd name="connsiteX78" fmla="*/ 1716115 w 1716115"/>
              <a:gd name="connsiteY78" fmla="*/ 409821 h 1720853"/>
              <a:gd name="connsiteX79" fmla="*/ 1307422 w 1716115"/>
              <a:gd name="connsiteY79" fmla="*/ 0 h 1720853"/>
              <a:gd name="connsiteX80" fmla="*/ 1400775 w 1716115"/>
              <a:gd name="connsiteY80" fmla="*/ 0 h 1720853"/>
              <a:gd name="connsiteX81" fmla="*/ 1417762 w 1716115"/>
              <a:gd name="connsiteY81" fmla="*/ 0 h 1720853"/>
              <a:gd name="connsiteX82" fmla="*/ 1716109 w 1716115"/>
              <a:gd name="connsiteY82" fmla="*/ 299170 h 1720853"/>
              <a:gd name="connsiteX83" fmla="*/ 1716109 w 1716115"/>
              <a:gd name="connsiteY83" fmla="*/ 316207 h 1720853"/>
              <a:gd name="connsiteX84" fmla="*/ 1400775 w 1716115"/>
              <a:gd name="connsiteY84" fmla="*/ 0 h 1720853"/>
              <a:gd name="connsiteX85" fmla="*/ 1494133 w 1716115"/>
              <a:gd name="connsiteY85" fmla="*/ 0 h 1720853"/>
              <a:gd name="connsiteX86" fmla="*/ 1511120 w 1716115"/>
              <a:gd name="connsiteY86" fmla="*/ 0 h 1720853"/>
              <a:gd name="connsiteX87" fmla="*/ 1716109 w 1716115"/>
              <a:gd name="connsiteY87" fmla="*/ 205556 h 1720853"/>
              <a:gd name="connsiteX88" fmla="*/ 1716109 w 1716115"/>
              <a:gd name="connsiteY88" fmla="*/ 222592 h 1720853"/>
              <a:gd name="connsiteX89" fmla="*/ 1494133 w 1716115"/>
              <a:gd name="connsiteY89" fmla="*/ 0 h 172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716115" h="1720853">
                <a:moveTo>
                  <a:pt x="93358" y="0"/>
                </a:moveTo>
                <a:lnTo>
                  <a:pt x="110348" y="0"/>
                </a:lnTo>
                <a:cubicBezTo>
                  <a:pt x="110348" y="887874"/>
                  <a:pt x="830686" y="1610112"/>
                  <a:pt x="1716029" y="1610112"/>
                </a:cubicBezTo>
                <a:lnTo>
                  <a:pt x="1716029" y="1627151"/>
                </a:lnTo>
                <a:lnTo>
                  <a:pt x="1716115" y="1627237"/>
                </a:lnTo>
                <a:cubicBezTo>
                  <a:pt x="821334" y="1627237"/>
                  <a:pt x="93358" y="897252"/>
                  <a:pt x="93358" y="0"/>
                </a:cubicBezTo>
                <a:close/>
                <a:moveTo>
                  <a:pt x="0" y="0"/>
                </a:moveTo>
                <a:lnTo>
                  <a:pt x="16989" y="0"/>
                </a:lnTo>
                <a:cubicBezTo>
                  <a:pt x="16989" y="939499"/>
                  <a:pt x="779202" y="1703814"/>
                  <a:pt x="1716114" y="1703814"/>
                </a:cubicBezTo>
                <a:lnTo>
                  <a:pt x="1716114" y="1720853"/>
                </a:lnTo>
                <a:cubicBezTo>
                  <a:pt x="769850" y="1720853"/>
                  <a:pt x="0" y="948877"/>
                  <a:pt x="0" y="0"/>
                </a:cubicBezTo>
                <a:close/>
                <a:moveTo>
                  <a:pt x="186798" y="0"/>
                </a:moveTo>
                <a:lnTo>
                  <a:pt x="203788" y="0"/>
                </a:lnTo>
                <a:cubicBezTo>
                  <a:pt x="203788" y="836248"/>
                  <a:pt x="882254" y="1516501"/>
                  <a:pt x="1716109" y="1516501"/>
                </a:cubicBezTo>
                <a:lnTo>
                  <a:pt x="1716109" y="1533535"/>
                </a:lnTo>
                <a:cubicBezTo>
                  <a:pt x="872812" y="1533535"/>
                  <a:pt x="186798" y="845626"/>
                  <a:pt x="186798" y="0"/>
                </a:cubicBezTo>
                <a:close/>
                <a:moveTo>
                  <a:pt x="280155" y="0"/>
                </a:moveTo>
                <a:lnTo>
                  <a:pt x="297145" y="0"/>
                </a:lnTo>
                <a:cubicBezTo>
                  <a:pt x="297145" y="784537"/>
                  <a:pt x="933652" y="1422885"/>
                  <a:pt x="1716114" y="1422885"/>
                </a:cubicBezTo>
                <a:lnTo>
                  <a:pt x="1716114" y="1439924"/>
                </a:lnTo>
                <a:cubicBezTo>
                  <a:pt x="924300" y="1439924"/>
                  <a:pt x="280155" y="794001"/>
                  <a:pt x="280155" y="0"/>
                </a:cubicBezTo>
                <a:close/>
                <a:moveTo>
                  <a:pt x="373512" y="0"/>
                </a:moveTo>
                <a:lnTo>
                  <a:pt x="390502" y="0"/>
                </a:lnTo>
                <a:cubicBezTo>
                  <a:pt x="390502" y="732911"/>
                  <a:pt x="985135" y="1329184"/>
                  <a:pt x="1716029" y="1329184"/>
                </a:cubicBezTo>
                <a:lnTo>
                  <a:pt x="1716029" y="1346223"/>
                </a:lnTo>
                <a:lnTo>
                  <a:pt x="1716114" y="1346308"/>
                </a:lnTo>
                <a:cubicBezTo>
                  <a:pt x="975783" y="1346308"/>
                  <a:pt x="373512" y="742375"/>
                  <a:pt x="373512" y="0"/>
                </a:cubicBezTo>
                <a:close/>
                <a:moveTo>
                  <a:pt x="466953" y="0"/>
                </a:moveTo>
                <a:lnTo>
                  <a:pt x="483944" y="0"/>
                </a:lnTo>
                <a:cubicBezTo>
                  <a:pt x="483944" y="681286"/>
                  <a:pt x="1036704" y="1235573"/>
                  <a:pt x="1716110" y="1235573"/>
                </a:cubicBezTo>
                <a:lnTo>
                  <a:pt x="1716110" y="1252607"/>
                </a:lnTo>
                <a:cubicBezTo>
                  <a:pt x="1027347" y="1252607"/>
                  <a:pt x="466953" y="690664"/>
                  <a:pt x="466953" y="0"/>
                </a:cubicBezTo>
                <a:close/>
                <a:moveTo>
                  <a:pt x="560310" y="0"/>
                </a:moveTo>
                <a:lnTo>
                  <a:pt x="577297" y="0"/>
                </a:lnTo>
                <a:cubicBezTo>
                  <a:pt x="577297" y="629660"/>
                  <a:pt x="1088188" y="1141957"/>
                  <a:pt x="1716109" y="1141957"/>
                </a:cubicBezTo>
                <a:lnTo>
                  <a:pt x="1716109" y="1158991"/>
                </a:lnTo>
                <a:cubicBezTo>
                  <a:pt x="1078835" y="1158991"/>
                  <a:pt x="560310" y="639038"/>
                  <a:pt x="560310" y="0"/>
                </a:cubicBezTo>
                <a:close/>
                <a:moveTo>
                  <a:pt x="653668" y="0"/>
                </a:moveTo>
                <a:lnTo>
                  <a:pt x="670655" y="0"/>
                </a:lnTo>
                <a:cubicBezTo>
                  <a:pt x="670655" y="578035"/>
                  <a:pt x="1139586" y="1048255"/>
                  <a:pt x="1716029" y="1048255"/>
                </a:cubicBezTo>
                <a:lnTo>
                  <a:pt x="1716029" y="1065294"/>
                </a:lnTo>
                <a:lnTo>
                  <a:pt x="1716114" y="1065380"/>
                </a:lnTo>
                <a:cubicBezTo>
                  <a:pt x="1130319" y="1065380"/>
                  <a:pt x="653668" y="587499"/>
                  <a:pt x="653668" y="0"/>
                </a:cubicBezTo>
                <a:close/>
                <a:moveTo>
                  <a:pt x="747112" y="0"/>
                </a:moveTo>
                <a:lnTo>
                  <a:pt x="764104" y="0"/>
                </a:lnTo>
                <a:cubicBezTo>
                  <a:pt x="764104" y="526409"/>
                  <a:pt x="1191155" y="954644"/>
                  <a:pt x="1716115" y="954644"/>
                </a:cubicBezTo>
                <a:lnTo>
                  <a:pt x="1716115" y="971678"/>
                </a:lnTo>
                <a:cubicBezTo>
                  <a:pt x="1181802" y="971678"/>
                  <a:pt x="747112" y="535787"/>
                  <a:pt x="747112" y="0"/>
                </a:cubicBezTo>
                <a:close/>
                <a:moveTo>
                  <a:pt x="840465" y="0"/>
                </a:moveTo>
                <a:lnTo>
                  <a:pt x="857452" y="0"/>
                </a:lnTo>
                <a:cubicBezTo>
                  <a:pt x="857452" y="474783"/>
                  <a:pt x="1242638" y="861028"/>
                  <a:pt x="1716109" y="861028"/>
                </a:cubicBezTo>
                <a:lnTo>
                  <a:pt x="1716109" y="878062"/>
                </a:lnTo>
                <a:cubicBezTo>
                  <a:pt x="1233281" y="878062"/>
                  <a:pt x="840465" y="484162"/>
                  <a:pt x="840465" y="0"/>
                </a:cubicBezTo>
                <a:close/>
                <a:moveTo>
                  <a:pt x="933823" y="0"/>
                </a:moveTo>
                <a:lnTo>
                  <a:pt x="950810" y="0"/>
                </a:lnTo>
                <a:cubicBezTo>
                  <a:pt x="950810" y="423157"/>
                  <a:pt x="1294121" y="767327"/>
                  <a:pt x="1716114" y="767327"/>
                </a:cubicBezTo>
                <a:lnTo>
                  <a:pt x="1716114" y="784366"/>
                </a:lnTo>
                <a:lnTo>
                  <a:pt x="1716114" y="784451"/>
                </a:lnTo>
                <a:cubicBezTo>
                  <a:pt x="1284769" y="784451"/>
                  <a:pt x="933823" y="432536"/>
                  <a:pt x="933823" y="0"/>
                </a:cubicBezTo>
                <a:close/>
                <a:moveTo>
                  <a:pt x="1027262" y="0"/>
                </a:moveTo>
                <a:lnTo>
                  <a:pt x="1044254" y="0"/>
                </a:lnTo>
                <a:cubicBezTo>
                  <a:pt x="1044254" y="371532"/>
                  <a:pt x="1345685" y="673716"/>
                  <a:pt x="1716110" y="673716"/>
                </a:cubicBezTo>
                <a:lnTo>
                  <a:pt x="1716110" y="690750"/>
                </a:lnTo>
                <a:cubicBezTo>
                  <a:pt x="1336248" y="690750"/>
                  <a:pt x="1027262" y="380824"/>
                  <a:pt x="1027262" y="0"/>
                </a:cubicBezTo>
                <a:close/>
                <a:moveTo>
                  <a:pt x="1120625" y="0"/>
                </a:moveTo>
                <a:lnTo>
                  <a:pt x="1137612" y="0"/>
                </a:lnTo>
                <a:cubicBezTo>
                  <a:pt x="1137612" y="319820"/>
                  <a:pt x="1397088" y="580100"/>
                  <a:pt x="1716115" y="580100"/>
                </a:cubicBezTo>
                <a:lnTo>
                  <a:pt x="1716115" y="597134"/>
                </a:lnTo>
                <a:cubicBezTo>
                  <a:pt x="1387736" y="597134"/>
                  <a:pt x="1120625" y="329285"/>
                  <a:pt x="1120625" y="0"/>
                </a:cubicBezTo>
                <a:close/>
                <a:moveTo>
                  <a:pt x="1213978" y="0"/>
                </a:moveTo>
                <a:lnTo>
                  <a:pt x="1230965" y="0"/>
                </a:lnTo>
                <a:cubicBezTo>
                  <a:pt x="1230965" y="268195"/>
                  <a:pt x="1448571" y="486398"/>
                  <a:pt x="1716109" y="486398"/>
                </a:cubicBezTo>
                <a:lnTo>
                  <a:pt x="1716109" y="503437"/>
                </a:lnTo>
                <a:lnTo>
                  <a:pt x="1716109" y="503523"/>
                </a:lnTo>
                <a:cubicBezTo>
                  <a:pt x="1439214" y="503523"/>
                  <a:pt x="1213978" y="277659"/>
                  <a:pt x="1213978" y="0"/>
                </a:cubicBezTo>
                <a:close/>
                <a:moveTo>
                  <a:pt x="1307422" y="0"/>
                </a:moveTo>
                <a:lnTo>
                  <a:pt x="1324414" y="0"/>
                </a:lnTo>
                <a:cubicBezTo>
                  <a:pt x="1324414" y="216569"/>
                  <a:pt x="1500141" y="392784"/>
                  <a:pt x="1716115" y="392784"/>
                </a:cubicBezTo>
                <a:lnTo>
                  <a:pt x="1716115" y="409821"/>
                </a:lnTo>
                <a:cubicBezTo>
                  <a:pt x="1490703" y="409821"/>
                  <a:pt x="1307422" y="225948"/>
                  <a:pt x="1307422" y="0"/>
                </a:cubicBezTo>
                <a:close/>
                <a:moveTo>
                  <a:pt x="1400775" y="0"/>
                </a:moveTo>
                <a:lnTo>
                  <a:pt x="1417762" y="0"/>
                </a:lnTo>
                <a:cubicBezTo>
                  <a:pt x="1417762" y="164944"/>
                  <a:pt x="1551619" y="299170"/>
                  <a:pt x="1716109" y="299170"/>
                </a:cubicBezTo>
                <a:lnTo>
                  <a:pt x="1716109" y="316207"/>
                </a:lnTo>
                <a:cubicBezTo>
                  <a:pt x="1542266" y="316207"/>
                  <a:pt x="1400775" y="174322"/>
                  <a:pt x="1400775" y="0"/>
                </a:cubicBezTo>
                <a:close/>
                <a:moveTo>
                  <a:pt x="1494133" y="0"/>
                </a:moveTo>
                <a:lnTo>
                  <a:pt x="1511120" y="0"/>
                </a:lnTo>
                <a:cubicBezTo>
                  <a:pt x="1511120" y="113318"/>
                  <a:pt x="1603017" y="205556"/>
                  <a:pt x="1716109" y="205556"/>
                </a:cubicBezTo>
                <a:lnTo>
                  <a:pt x="1716109" y="222592"/>
                </a:lnTo>
                <a:cubicBezTo>
                  <a:pt x="1593750" y="222592"/>
                  <a:pt x="1494133" y="122783"/>
                  <a:pt x="1494133" y="0"/>
                </a:cubicBezTo>
                <a:close/>
              </a:path>
            </a:pathLst>
          </a:custGeom>
          <a:solidFill>
            <a:schemeClr val="bg1">
              <a:alpha val="99000"/>
            </a:schemeClr>
          </a:solidFill>
          <a:ln w="4723" cap="flat">
            <a:noFill/>
            <a:prstDash val="solid"/>
            <a:miter/>
          </a:ln>
        </p:spPr>
        <p:txBody>
          <a:bodyPr rtlCol="0" anchor="ctr"/>
          <a:lstStyle/>
          <a:p>
            <a:endParaRPr lang="en-US"/>
          </a:p>
        </p:txBody>
      </p:sp>
      <p:sp>
        <p:nvSpPr>
          <p:cNvPr id="17" name="Image 5" descr="preencoded.png">
            <a:extLst>
              <a:ext uri="{FF2B5EF4-FFF2-40B4-BE49-F238E27FC236}">
                <a16:creationId xmlns:a16="http://schemas.microsoft.com/office/drawing/2014/main" id="{B9036D42-A06F-E6EE-BB91-8BAF045198BE}"/>
              </a:ext>
            </a:extLst>
          </p:cNvPr>
          <p:cNvSpPr/>
          <p:nvPr userDrawn="1"/>
        </p:nvSpPr>
        <p:spPr>
          <a:xfrm>
            <a:off x="-5568" y="3440504"/>
            <a:ext cx="3443288" cy="3448050"/>
          </a:xfrm>
          <a:custGeom>
            <a:avLst/>
            <a:gdLst>
              <a:gd name="connsiteX0" fmla="*/ 1721644 w 3443288"/>
              <a:gd name="connsiteY0" fmla="*/ 3448051 h 3448050"/>
              <a:gd name="connsiteX1" fmla="*/ 3443288 w 3443288"/>
              <a:gd name="connsiteY1" fmla="*/ 1724025 h 3448050"/>
              <a:gd name="connsiteX2" fmla="*/ 1721644 w 3443288"/>
              <a:gd name="connsiteY2" fmla="*/ 0 h 3448050"/>
              <a:gd name="connsiteX3" fmla="*/ 0 w 3443288"/>
              <a:gd name="connsiteY3" fmla="*/ 1724025 h 3448050"/>
              <a:gd name="connsiteX4" fmla="*/ 1721644 w 3443288"/>
              <a:gd name="connsiteY4" fmla="*/ 3448051 h 3448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3448050">
                <a:moveTo>
                  <a:pt x="1721644" y="3448051"/>
                </a:moveTo>
                <a:cubicBezTo>
                  <a:pt x="2672482" y="3448051"/>
                  <a:pt x="3443288" y="2676178"/>
                  <a:pt x="3443288" y="1724025"/>
                </a:cubicBezTo>
                <a:cubicBezTo>
                  <a:pt x="3443288" y="771873"/>
                  <a:pt x="2672482" y="0"/>
                  <a:pt x="1721644" y="0"/>
                </a:cubicBezTo>
                <a:cubicBezTo>
                  <a:pt x="770806" y="0"/>
                  <a:pt x="0" y="771873"/>
                  <a:pt x="0" y="1724025"/>
                </a:cubicBezTo>
                <a:cubicBezTo>
                  <a:pt x="0" y="2676178"/>
                  <a:pt x="770806" y="3448051"/>
                  <a:pt x="1721644" y="3448051"/>
                </a:cubicBezTo>
                <a:close/>
              </a:path>
            </a:pathLst>
          </a:custGeom>
          <a:solidFill>
            <a:schemeClr val="accent6"/>
          </a:solidFill>
          <a:ln w="4756" cap="flat">
            <a:noFill/>
            <a:prstDash val="solid"/>
            <a:miter/>
          </a:ln>
        </p:spPr>
        <p:txBody>
          <a:bodyPr rtlCol="0" anchor="ctr">
            <a:noAutofit/>
          </a:bodyPr>
          <a:lstStyle/>
          <a:p>
            <a:endParaRPr lang="en-US"/>
          </a:p>
        </p:txBody>
      </p:sp>
      <p:pic>
        <p:nvPicPr>
          <p:cNvPr id="19" name="Image 6" descr="preencoded.png">
            <a:extLst>
              <a:ext uri="{FF2B5EF4-FFF2-40B4-BE49-F238E27FC236}">
                <a16:creationId xmlns:a16="http://schemas.microsoft.com/office/drawing/2014/main" id="{86E0540C-3355-A50D-AC61-047B54B70C64}"/>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718457" y="3440504"/>
            <a:ext cx="1719263" cy="1724025"/>
          </a:xfrm>
          <a:prstGeom prst="rect">
            <a:avLst/>
          </a:prstGeom>
        </p:spPr>
      </p:pic>
      <p:sp>
        <p:nvSpPr>
          <p:cNvPr id="3" name="Text Placeholder 2"/>
          <p:cNvSpPr>
            <a:spLocks noGrp="1"/>
          </p:cNvSpPr>
          <p:nvPr>
            <p:ph type="body" idx="1"/>
          </p:nvPr>
        </p:nvSpPr>
        <p:spPr>
          <a:xfrm>
            <a:off x="3977640" y="2330704"/>
            <a:ext cx="3822192" cy="411480"/>
          </a:xfrm>
        </p:spPr>
        <p:txBody>
          <a:bodyPr anchor="t">
            <a:noAutofit/>
          </a:bodyPr>
          <a:lstStyle>
            <a:lvl1pPr marL="0" indent="0">
              <a:spcBef>
                <a:spcPts val="0"/>
              </a:spcBef>
              <a:buNone/>
              <a:defRPr sz="1800" b="1" cap="all" baseline="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685032" y="2877312"/>
            <a:ext cx="3741928" cy="3684588"/>
          </a:xfrm>
        </p:spPr>
        <p:txBody>
          <a:bodyPr lIns="45720" rIns="45720" bIns="45720">
            <a:noAutofit/>
          </a:bodyPr>
          <a:lstStyle>
            <a:lvl1pPr>
              <a:defRPr sz="1500"/>
            </a:lvl1pPr>
            <a:lvl2pPr>
              <a:defRPr sz="13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8046720" y="2330704"/>
            <a:ext cx="3822192" cy="411480"/>
          </a:xfrm>
        </p:spPr>
        <p:txBody>
          <a:bodyPr anchor="t">
            <a:noAutofit/>
          </a:bodyPr>
          <a:lstStyle>
            <a:lvl1pPr marL="0" indent="0">
              <a:spcBef>
                <a:spcPts val="0"/>
              </a:spcBef>
              <a:buNone/>
              <a:defRPr sz="1800" b="1" cap="all" baseline="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754112" y="2877312"/>
            <a:ext cx="3741928" cy="3684588"/>
          </a:xfrm>
        </p:spPr>
        <p:txBody>
          <a:bodyPr lIns="45720" rIns="45720" bIns="45720">
            <a:noAutofit/>
          </a:bodyPr>
          <a:lstStyle>
            <a:lvl1pPr>
              <a:defRPr sz="1500"/>
            </a:lvl1pPr>
            <a:lvl2pPr>
              <a:defRPr sz="13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noAutofit/>
          </a:bodyPr>
          <a:lstStyle/>
          <a:p>
            <a:fld id="{48F63A3B-78C7-47BE-AE5E-E10140E04643}" type="slidenum">
              <a:rPr lang="en-US" dirty="0"/>
              <a:t>‹#›</a:t>
            </a:fld>
            <a:endParaRPr lang="en-US"/>
          </a:p>
        </p:txBody>
      </p:sp>
    </p:spTree>
    <p:extLst>
      <p:ext uri="{BB962C8B-B14F-4D97-AF65-F5344CB8AC3E}">
        <p14:creationId xmlns:p14="http://schemas.microsoft.com/office/powerpoint/2010/main" val="34964027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45A0A-815D-3414-088B-C041E6742DBE}"/>
              </a:ext>
            </a:extLst>
          </p:cNvPr>
          <p:cNvSpPr>
            <a:spLocks noGrp="1"/>
          </p:cNvSpPr>
          <p:nvPr>
            <p:ph type="title"/>
          </p:nvPr>
        </p:nvSpPr>
        <p:spPr>
          <a:xfrm>
            <a:off x="758952" y="1234440"/>
            <a:ext cx="10671048" cy="768096"/>
          </a:xfrm>
        </p:spPr>
        <p:txBody>
          <a:bodyPr>
            <a:noAutofit/>
          </a:bodyPr>
          <a:lstStyle>
            <a:lvl1pPr>
              <a:lnSpc>
                <a:spcPct val="100000"/>
              </a:lnSpc>
              <a:defRPr/>
            </a:lvl1pPr>
          </a:lstStyle>
          <a:p>
            <a:r>
              <a:rPr lang="en-US"/>
              <a:t>Click to edit Master title style</a:t>
            </a:r>
          </a:p>
        </p:txBody>
      </p:sp>
      <p:sp>
        <p:nvSpPr>
          <p:cNvPr id="4" name="Footer Placeholder 3">
            <a:extLst>
              <a:ext uri="{FF2B5EF4-FFF2-40B4-BE49-F238E27FC236}">
                <a16:creationId xmlns:a16="http://schemas.microsoft.com/office/drawing/2014/main" id="{317B5E29-6335-83BC-FA01-FAE422D2658B}"/>
              </a:ext>
            </a:extLst>
          </p:cNvPr>
          <p:cNvSpPr>
            <a:spLocks noGrp="1"/>
          </p:cNvSpPr>
          <p:nvPr>
            <p:ph type="ftr" sz="quarter" idx="11"/>
          </p:nvPr>
        </p:nvSpPr>
        <p:spPr/>
        <p:txBody>
          <a:bodyPr>
            <a:noAutofit/>
          </a:bodyPr>
          <a:lstStyle/>
          <a:p>
            <a:r>
              <a:rPr lang="en-US"/>
              <a:t>Presentation title</a:t>
            </a:r>
          </a:p>
        </p:txBody>
      </p:sp>
      <p:sp>
        <p:nvSpPr>
          <p:cNvPr id="5" name="Slide Number Placeholder 4">
            <a:extLst>
              <a:ext uri="{FF2B5EF4-FFF2-40B4-BE49-F238E27FC236}">
                <a16:creationId xmlns:a16="http://schemas.microsoft.com/office/drawing/2014/main" id="{536476D1-B61A-E9FD-E266-768B405CC30B}"/>
              </a:ext>
            </a:extLst>
          </p:cNvPr>
          <p:cNvSpPr>
            <a:spLocks noGrp="1"/>
          </p:cNvSpPr>
          <p:nvPr>
            <p:ph type="sldNum" sz="quarter" idx="12"/>
          </p:nvPr>
        </p:nvSpPr>
        <p:spPr/>
        <p:txBody>
          <a:bodyPr>
            <a:noAutofit/>
          </a:bodyPr>
          <a:lstStyle/>
          <a:p>
            <a:fld id="{48F63A3B-78C7-47BE-AE5E-E10140E04643}" type="slidenum">
              <a:rPr lang="en-US" smtClean="0"/>
              <a:pPr/>
              <a:t>‹#›</a:t>
            </a:fld>
            <a:endParaRPr lang="en-US"/>
          </a:p>
        </p:txBody>
      </p:sp>
      <p:sp>
        <p:nvSpPr>
          <p:cNvPr id="46" name="Text Placeholder 2">
            <a:extLst>
              <a:ext uri="{FF2B5EF4-FFF2-40B4-BE49-F238E27FC236}">
                <a16:creationId xmlns:a16="http://schemas.microsoft.com/office/drawing/2014/main" id="{C025625F-8274-840F-6DD8-D36687CB8F7E}"/>
              </a:ext>
            </a:extLst>
          </p:cNvPr>
          <p:cNvSpPr>
            <a:spLocks noGrp="1"/>
          </p:cNvSpPr>
          <p:nvPr>
            <p:ph type="body" idx="1"/>
          </p:nvPr>
        </p:nvSpPr>
        <p:spPr>
          <a:xfrm>
            <a:off x="713232" y="2743200"/>
            <a:ext cx="3328416" cy="3557016"/>
          </a:xfrm>
          <a:noFill/>
          <a:ln w="12700">
            <a:solidFill>
              <a:schemeClr val="accent3"/>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4" name="Picture Placeholder 62">
            <a:extLst>
              <a:ext uri="{FF2B5EF4-FFF2-40B4-BE49-F238E27FC236}">
                <a16:creationId xmlns:a16="http://schemas.microsoft.com/office/drawing/2014/main" id="{2F18FBB7-2D21-7954-1324-C7D3BFE5C85D}"/>
              </a:ext>
            </a:extLst>
          </p:cNvPr>
          <p:cNvSpPr>
            <a:spLocks noGrp="1" noChangeAspect="1"/>
          </p:cNvSpPr>
          <p:nvPr>
            <p:ph type="pic" sz="quarter" idx="23"/>
          </p:nvPr>
        </p:nvSpPr>
        <p:spPr>
          <a:xfrm>
            <a:off x="1911096" y="2258568"/>
            <a:ext cx="932688" cy="932688"/>
          </a:xfrm>
          <a:prstGeom prst="ellipse">
            <a:avLst/>
          </a:prstGeom>
          <a:solidFill>
            <a:schemeClr val="accent3"/>
          </a:solidFill>
        </p:spPr>
        <p:txBody>
          <a:bodyPr lIns="0" tIns="0" rIns="0" bIns="0" anchor="ctr">
            <a:noAutofit/>
          </a:bodyPr>
          <a:lstStyle>
            <a:lvl1pPr marL="0" indent="0" algn="ctr">
              <a:buNone/>
              <a:defRPr sz="900"/>
            </a:lvl1pPr>
          </a:lstStyle>
          <a:p>
            <a:r>
              <a:rPr lang="en-US"/>
              <a:t>Click icon to add picture</a:t>
            </a:r>
          </a:p>
        </p:txBody>
      </p:sp>
      <p:sp>
        <p:nvSpPr>
          <p:cNvPr id="52" name="Text Placeholder 51">
            <a:extLst>
              <a:ext uri="{FF2B5EF4-FFF2-40B4-BE49-F238E27FC236}">
                <a16:creationId xmlns:a16="http://schemas.microsoft.com/office/drawing/2014/main" id="{2EF54C35-5F8E-4E0A-AB4D-97E38121910A}"/>
              </a:ext>
            </a:extLst>
          </p:cNvPr>
          <p:cNvSpPr>
            <a:spLocks noGrp="1"/>
          </p:cNvSpPr>
          <p:nvPr>
            <p:ph type="body" sz="quarter" idx="18"/>
          </p:nvPr>
        </p:nvSpPr>
        <p:spPr>
          <a:xfrm>
            <a:off x="992124" y="3950208"/>
            <a:ext cx="2770632" cy="2206752"/>
          </a:xfrm>
          <a:noFill/>
        </p:spPr>
        <p:txBody>
          <a:bodyPr lIns="91440" rIns="91440" anchor="t">
            <a:noAutofit/>
          </a:bodyPr>
          <a:lstStyle>
            <a:lvl1pPr marL="347472" indent="-347472" algn="l">
              <a:spcBef>
                <a:spcPts val="360"/>
              </a:spcBef>
              <a:buFont typeface="Arial" panose="020B0604020202020204" pitchFamily="34" charset="0"/>
              <a:buChar char="•"/>
              <a:defRPr sz="1500"/>
            </a:lvl1pPr>
          </a:lstStyle>
          <a:p>
            <a:pPr lvl="0"/>
            <a:r>
              <a:rPr lang="en-US"/>
              <a:t>Click to edit Master text styles</a:t>
            </a:r>
          </a:p>
        </p:txBody>
      </p:sp>
      <p:sp>
        <p:nvSpPr>
          <p:cNvPr id="49" name="Text Placeholder 4">
            <a:extLst>
              <a:ext uri="{FF2B5EF4-FFF2-40B4-BE49-F238E27FC236}">
                <a16:creationId xmlns:a16="http://schemas.microsoft.com/office/drawing/2014/main" id="{084A0326-A0B8-1723-B8BA-B015344F2DCE}"/>
              </a:ext>
            </a:extLst>
          </p:cNvPr>
          <p:cNvSpPr>
            <a:spLocks noGrp="1"/>
          </p:cNvSpPr>
          <p:nvPr>
            <p:ph type="body" sz="quarter" idx="15"/>
          </p:nvPr>
        </p:nvSpPr>
        <p:spPr>
          <a:xfrm>
            <a:off x="4443984" y="2743200"/>
            <a:ext cx="3328416" cy="3557016"/>
          </a:xfrm>
          <a:noFill/>
          <a:ln w="12700">
            <a:solidFill>
              <a:schemeClr val="accent1"/>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6" name="Picture Placeholder 62">
            <a:extLst>
              <a:ext uri="{FF2B5EF4-FFF2-40B4-BE49-F238E27FC236}">
                <a16:creationId xmlns:a16="http://schemas.microsoft.com/office/drawing/2014/main" id="{139354A0-F5DF-3AC5-5E8B-A41146C26F3C}"/>
              </a:ext>
            </a:extLst>
          </p:cNvPr>
          <p:cNvSpPr>
            <a:spLocks noGrp="1" noChangeAspect="1"/>
          </p:cNvSpPr>
          <p:nvPr>
            <p:ph type="pic" sz="quarter" idx="25"/>
          </p:nvPr>
        </p:nvSpPr>
        <p:spPr>
          <a:xfrm>
            <a:off x="5641848" y="2258568"/>
            <a:ext cx="932688" cy="932688"/>
          </a:xfrm>
          <a:prstGeom prst="ellipse">
            <a:avLst/>
          </a:prstGeom>
          <a:solidFill>
            <a:schemeClr val="accent1"/>
          </a:solidFill>
        </p:spPr>
        <p:txBody>
          <a:bodyPr lIns="0" tIns="0" rIns="0" bIns="0" anchor="ctr">
            <a:noAutofit/>
          </a:bodyPr>
          <a:lstStyle>
            <a:lvl1pPr marL="0" indent="0" algn="ctr">
              <a:buNone/>
              <a:defRPr sz="900"/>
            </a:lvl1pPr>
          </a:lstStyle>
          <a:p>
            <a:r>
              <a:rPr lang="en-US"/>
              <a:t>Click icon to add picture</a:t>
            </a:r>
          </a:p>
        </p:txBody>
      </p:sp>
      <p:sp>
        <p:nvSpPr>
          <p:cNvPr id="60" name="Text Placeholder 51">
            <a:extLst>
              <a:ext uri="{FF2B5EF4-FFF2-40B4-BE49-F238E27FC236}">
                <a16:creationId xmlns:a16="http://schemas.microsoft.com/office/drawing/2014/main" id="{E9730E82-F317-686A-8777-D81705BCC706}"/>
              </a:ext>
            </a:extLst>
          </p:cNvPr>
          <p:cNvSpPr>
            <a:spLocks noGrp="1"/>
          </p:cNvSpPr>
          <p:nvPr>
            <p:ph type="body" sz="quarter" idx="21"/>
          </p:nvPr>
        </p:nvSpPr>
        <p:spPr>
          <a:xfrm>
            <a:off x="4722876" y="3950208"/>
            <a:ext cx="2770632" cy="2206752"/>
          </a:xfrm>
          <a:noFill/>
        </p:spPr>
        <p:txBody>
          <a:bodyPr lIns="91440" rIns="91440" anchor="t">
            <a:noAutofit/>
          </a:bodyPr>
          <a:lstStyle>
            <a:lvl1pPr marL="347472" indent="-347472" algn="l">
              <a:spcBef>
                <a:spcPts val="360"/>
              </a:spcBef>
              <a:buFont typeface="Arial" panose="020B0604020202020204" pitchFamily="34" charset="0"/>
              <a:buChar char="•"/>
              <a:defRPr sz="1500"/>
            </a:lvl1pPr>
          </a:lstStyle>
          <a:p>
            <a:pPr lvl="0"/>
            <a:r>
              <a:rPr lang="en-US"/>
              <a:t>Click to edit Master text styles</a:t>
            </a:r>
          </a:p>
        </p:txBody>
      </p:sp>
      <p:sp>
        <p:nvSpPr>
          <p:cNvPr id="50" name="Text Placeholder 4">
            <a:extLst>
              <a:ext uri="{FF2B5EF4-FFF2-40B4-BE49-F238E27FC236}">
                <a16:creationId xmlns:a16="http://schemas.microsoft.com/office/drawing/2014/main" id="{0E3B57F3-1903-446F-D989-D6CA342D0861}"/>
              </a:ext>
            </a:extLst>
          </p:cNvPr>
          <p:cNvSpPr>
            <a:spLocks noGrp="1"/>
          </p:cNvSpPr>
          <p:nvPr>
            <p:ph type="body" sz="quarter" idx="17"/>
          </p:nvPr>
        </p:nvSpPr>
        <p:spPr>
          <a:xfrm>
            <a:off x="8092440" y="2743200"/>
            <a:ext cx="3328416" cy="3557016"/>
          </a:xfrm>
          <a:noFill/>
          <a:ln w="12700">
            <a:solidFill>
              <a:schemeClr val="accent4"/>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5" name="Picture Placeholder 62">
            <a:extLst>
              <a:ext uri="{FF2B5EF4-FFF2-40B4-BE49-F238E27FC236}">
                <a16:creationId xmlns:a16="http://schemas.microsoft.com/office/drawing/2014/main" id="{D5BF3A8A-72F1-392E-855B-5B36E244A7FD}"/>
              </a:ext>
            </a:extLst>
          </p:cNvPr>
          <p:cNvSpPr>
            <a:spLocks noGrp="1" noChangeAspect="1"/>
          </p:cNvSpPr>
          <p:nvPr>
            <p:ph type="pic" sz="quarter" idx="24"/>
          </p:nvPr>
        </p:nvSpPr>
        <p:spPr>
          <a:xfrm>
            <a:off x="9290304" y="2258568"/>
            <a:ext cx="932688" cy="932688"/>
          </a:xfrm>
          <a:prstGeom prst="ellipse">
            <a:avLst/>
          </a:prstGeom>
          <a:solidFill>
            <a:schemeClr val="accent4"/>
          </a:solidFill>
        </p:spPr>
        <p:txBody>
          <a:bodyPr lIns="0" tIns="0" rIns="0" bIns="0" anchor="ctr">
            <a:noAutofit/>
          </a:bodyPr>
          <a:lstStyle>
            <a:lvl1pPr marL="0" indent="0" algn="ctr">
              <a:buNone/>
              <a:defRPr sz="900"/>
            </a:lvl1pPr>
          </a:lstStyle>
          <a:p>
            <a:r>
              <a:rPr lang="en-US"/>
              <a:t>Click icon to add picture</a:t>
            </a:r>
          </a:p>
        </p:txBody>
      </p:sp>
      <p:sp>
        <p:nvSpPr>
          <p:cNvPr id="61" name="Text Placeholder 51">
            <a:extLst>
              <a:ext uri="{FF2B5EF4-FFF2-40B4-BE49-F238E27FC236}">
                <a16:creationId xmlns:a16="http://schemas.microsoft.com/office/drawing/2014/main" id="{2AED5DDC-3165-FA12-0310-E3545223E292}"/>
              </a:ext>
            </a:extLst>
          </p:cNvPr>
          <p:cNvSpPr>
            <a:spLocks noGrp="1"/>
          </p:cNvSpPr>
          <p:nvPr>
            <p:ph type="body" sz="quarter" idx="22"/>
          </p:nvPr>
        </p:nvSpPr>
        <p:spPr>
          <a:xfrm>
            <a:off x="8371332" y="3950208"/>
            <a:ext cx="2770632" cy="2206752"/>
          </a:xfrm>
          <a:noFill/>
        </p:spPr>
        <p:txBody>
          <a:bodyPr lIns="91440" rIns="91440" anchor="t">
            <a:noAutofit/>
          </a:bodyPr>
          <a:lstStyle>
            <a:lvl1pPr marL="347472" indent="-347472" algn="l">
              <a:spcBef>
                <a:spcPts val="360"/>
              </a:spcBef>
              <a:buFont typeface="Arial" panose="020B0604020202020204" pitchFamily="34" charset="0"/>
              <a:buChar char="•"/>
              <a:defRPr sz="1500"/>
            </a:lvl1pPr>
          </a:lstStyle>
          <a:p>
            <a:pPr lvl="0"/>
            <a:r>
              <a:rPr lang="en-US"/>
              <a:t>Click to edit Master text styles</a:t>
            </a:r>
          </a:p>
        </p:txBody>
      </p:sp>
    </p:spTree>
    <p:extLst>
      <p:ext uri="{BB962C8B-B14F-4D97-AF65-F5344CB8AC3E}">
        <p14:creationId xmlns:p14="http://schemas.microsoft.com/office/powerpoint/2010/main" val="22616653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Summary">
    <p:spTree>
      <p:nvGrpSpPr>
        <p:cNvPr id="1" name=""/>
        <p:cNvGrpSpPr/>
        <p:nvPr/>
      </p:nvGrpSpPr>
      <p:grpSpPr>
        <a:xfrm>
          <a:off x="0" y="0"/>
          <a:ext cx="0" cy="0"/>
          <a:chOff x="0" y="0"/>
          <a:chExt cx="0" cy="0"/>
        </a:xfrm>
      </p:grpSpPr>
      <p:sp>
        <p:nvSpPr>
          <p:cNvPr id="24" name="Image 2" descr="preencoded.png">
            <a:extLst>
              <a:ext uri="{FF2B5EF4-FFF2-40B4-BE49-F238E27FC236}">
                <a16:creationId xmlns:a16="http://schemas.microsoft.com/office/drawing/2014/main" id="{ABC388A2-FFC7-1A87-02FB-C97B50161FD3}"/>
              </a:ext>
            </a:extLst>
          </p:cNvPr>
          <p:cNvSpPr/>
          <p:nvPr/>
        </p:nvSpPr>
        <p:spPr>
          <a:xfrm>
            <a:off x="8758238" y="-14287"/>
            <a:ext cx="3433763" cy="3452812"/>
          </a:xfrm>
          <a:custGeom>
            <a:avLst/>
            <a:gdLst>
              <a:gd name="connsiteX0" fmla="*/ 3433763 w 3433763"/>
              <a:gd name="connsiteY0" fmla="*/ 0 h 3452812"/>
              <a:gd name="connsiteX1" fmla="*/ 3433763 w 3433763"/>
              <a:gd name="connsiteY1" fmla="*/ 3452813 h 3452812"/>
              <a:gd name="connsiteX2" fmla="*/ 0 w 3433763"/>
              <a:gd name="connsiteY2" fmla="*/ 3452813 h 3452812"/>
              <a:gd name="connsiteX3" fmla="*/ 3433763 w 3433763"/>
              <a:gd name="connsiteY3" fmla="*/ 0 h 3452812"/>
            </a:gdLst>
            <a:ahLst/>
            <a:cxnLst>
              <a:cxn ang="0">
                <a:pos x="connsiteX0" y="connsiteY0"/>
              </a:cxn>
              <a:cxn ang="0">
                <a:pos x="connsiteX1" y="connsiteY1"/>
              </a:cxn>
              <a:cxn ang="0">
                <a:pos x="connsiteX2" y="connsiteY2"/>
              </a:cxn>
              <a:cxn ang="0">
                <a:pos x="connsiteX3" y="connsiteY3"/>
              </a:cxn>
            </a:cxnLst>
            <a:rect l="l" t="t" r="r" b="b"/>
            <a:pathLst>
              <a:path w="3433763" h="3452812">
                <a:moveTo>
                  <a:pt x="3433763" y="0"/>
                </a:moveTo>
                <a:lnTo>
                  <a:pt x="3433763" y="3452813"/>
                </a:lnTo>
                <a:lnTo>
                  <a:pt x="0" y="3452813"/>
                </a:lnTo>
                <a:cubicBezTo>
                  <a:pt x="0" y="1545912"/>
                  <a:pt x="1537383" y="0"/>
                  <a:pt x="3433763" y="0"/>
                </a:cubicBezTo>
                <a:close/>
              </a:path>
            </a:pathLst>
          </a:custGeom>
          <a:solidFill>
            <a:schemeClr val="accent1"/>
          </a:solidFill>
          <a:ln w="4756" cap="flat">
            <a:noFill/>
            <a:prstDash val="solid"/>
            <a:miter/>
          </a:ln>
        </p:spPr>
        <p:txBody>
          <a:bodyPr rtlCol="0" anchor="ctr"/>
          <a:lstStyle/>
          <a:p>
            <a:endParaRPr lang="en-US"/>
          </a:p>
        </p:txBody>
      </p:sp>
      <p:sp>
        <p:nvSpPr>
          <p:cNvPr id="25" name="Image 3" descr="preencoded.png">
            <a:extLst>
              <a:ext uri="{FF2B5EF4-FFF2-40B4-BE49-F238E27FC236}">
                <a16:creationId xmlns:a16="http://schemas.microsoft.com/office/drawing/2014/main" id="{D64C4994-B525-F4C0-B74F-D5E8296DFC43}"/>
              </a:ext>
            </a:extLst>
          </p:cNvPr>
          <p:cNvSpPr/>
          <p:nvPr/>
        </p:nvSpPr>
        <p:spPr>
          <a:xfrm>
            <a:off x="8758238" y="3438525"/>
            <a:ext cx="3433763" cy="3433762"/>
          </a:xfrm>
          <a:custGeom>
            <a:avLst/>
            <a:gdLst>
              <a:gd name="connsiteX0" fmla="*/ 0 w 3433763"/>
              <a:gd name="connsiteY0" fmla="*/ 0 h 3433762"/>
              <a:gd name="connsiteX1" fmla="*/ 3433763 w 3433763"/>
              <a:gd name="connsiteY1" fmla="*/ 0 h 3433762"/>
              <a:gd name="connsiteX2" fmla="*/ 3433763 w 3433763"/>
              <a:gd name="connsiteY2" fmla="*/ 3433763 h 3433762"/>
              <a:gd name="connsiteX3" fmla="*/ 0 w 3433763"/>
              <a:gd name="connsiteY3" fmla="*/ 0 h 3433762"/>
            </a:gdLst>
            <a:ahLst/>
            <a:cxnLst>
              <a:cxn ang="0">
                <a:pos x="connsiteX0" y="connsiteY0"/>
              </a:cxn>
              <a:cxn ang="0">
                <a:pos x="connsiteX1" y="connsiteY1"/>
              </a:cxn>
              <a:cxn ang="0">
                <a:pos x="connsiteX2" y="connsiteY2"/>
              </a:cxn>
              <a:cxn ang="0">
                <a:pos x="connsiteX3" y="connsiteY3"/>
              </a:cxn>
            </a:cxnLst>
            <a:rect l="l" t="t" r="r" b="b"/>
            <a:pathLst>
              <a:path w="3433763" h="3433762">
                <a:moveTo>
                  <a:pt x="0" y="0"/>
                </a:moveTo>
                <a:lnTo>
                  <a:pt x="3433763" y="0"/>
                </a:lnTo>
                <a:lnTo>
                  <a:pt x="3433763" y="3433763"/>
                </a:lnTo>
                <a:cubicBezTo>
                  <a:pt x="1537383" y="3433763"/>
                  <a:pt x="0" y="1896380"/>
                  <a:pt x="0" y="0"/>
                </a:cubicBezTo>
                <a:close/>
              </a:path>
            </a:pathLst>
          </a:custGeom>
          <a:solidFill>
            <a:schemeClr val="accent2"/>
          </a:solidFill>
          <a:ln w="4756" cap="flat">
            <a:noFill/>
            <a:prstDash val="solid"/>
            <a:miter/>
          </a:ln>
        </p:spPr>
        <p:txBody>
          <a:bodyPr rtlCol="0" anchor="ctr"/>
          <a:lstStyle/>
          <a:p>
            <a:endParaRPr lang="en-US"/>
          </a:p>
        </p:txBody>
      </p:sp>
      <p:sp>
        <p:nvSpPr>
          <p:cNvPr id="26" name="Image 4" descr="preencoded.png">
            <a:extLst>
              <a:ext uri="{FF2B5EF4-FFF2-40B4-BE49-F238E27FC236}">
                <a16:creationId xmlns:a16="http://schemas.microsoft.com/office/drawing/2014/main" id="{9019DA73-2516-F3D2-ECDB-620C90483DB3}"/>
              </a:ext>
            </a:extLst>
          </p:cNvPr>
          <p:cNvSpPr/>
          <p:nvPr/>
        </p:nvSpPr>
        <p:spPr>
          <a:xfrm flipV="1">
            <a:off x="9991725" y="1247775"/>
            <a:ext cx="2200275" cy="2181225"/>
          </a:xfrm>
          <a:custGeom>
            <a:avLst/>
            <a:gdLst>
              <a:gd name="connsiteX0" fmla="*/ 0 w 2200275"/>
              <a:gd name="connsiteY0" fmla="*/ 0 h 2181225"/>
              <a:gd name="connsiteX1" fmla="*/ 2200275 w 2200275"/>
              <a:gd name="connsiteY1" fmla="*/ 2181225 h 2181225"/>
              <a:gd name="connsiteX2" fmla="*/ 2200275 w 2200275"/>
              <a:gd name="connsiteY2" fmla="*/ 0 h 2181225"/>
              <a:gd name="connsiteX3" fmla="*/ 0 w 2200275"/>
              <a:gd name="connsiteY3" fmla="*/ 0 h 2181225"/>
            </a:gdLst>
            <a:ahLst/>
            <a:cxnLst>
              <a:cxn ang="0">
                <a:pos x="connsiteX0" y="connsiteY0"/>
              </a:cxn>
              <a:cxn ang="0">
                <a:pos x="connsiteX1" y="connsiteY1"/>
              </a:cxn>
              <a:cxn ang="0">
                <a:pos x="connsiteX2" y="connsiteY2"/>
              </a:cxn>
              <a:cxn ang="0">
                <a:pos x="connsiteX3" y="connsiteY3"/>
              </a:cxn>
            </a:cxnLst>
            <a:rect l="l" t="t" r="r" b="b"/>
            <a:pathLst>
              <a:path w="2200275" h="2181225">
                <a:moveTo>
                  <a:pt x="0" y="0"/>
                </a:moveTo>
                <a:cubicBezTo>
                  <a:pt x="0" y="1204689"/>
                  <a:pt x="985061" y="2181225"/>
                  <a:pt x="2200275" y="2181225"/>
                </a:cubicBezTo>
                <a:lnTo>
                  <a:pt x="2200275" y="0"/>
                </a:lnTo>
                <a:lnTo>
                  <a:pt x="0" y="0"/>
                </a:lnTo>
                <a:close/>
              </a:path>
            </a:pathLst>
          </a:custGeom>
          <a:solidFill>
            <a:schemeClr val="accent4"/>
          </a:solidFill>
          <a:ln w="4763" cap="flat">
            <a:noFill/>
            <a:prstDash val="solid"/>
            <a:miter/>
          </a:ln>
        </p:spPr>
        <p:txBody>
          <a:bodyPr rtlCol="0" anchor="ctr"/>
          <a:lstStyle/>
          <a:p>
            <a:endParaRPr lang="en-US"/>
          </a:p>
        </p:txBody>
      </p:sp>
      <p:sp>
        <p:nvSpPr>
          <p:cNvPr id="53" name="Image 7" descr="preencoded.png">
            <a:extLst>
              <a:ext uri="{FF2B5EF4-FFF2-40B4-BE49-F238E27FC236}">
                <a16:creationId xmlns:a16="http://schemas.microsoft.com/office/drawing/2014/main" id="{FEA70E9F-C506-413C-11EF-5915A2296643}"/>
              </a:ext>
            </a:extLst>
          </p:cNvPr>
          <p:cNvSpPr/>
          <p:nvPr/>
        </p:nvSpPr>
        <p:spPr>
          <a:xfrm flipV="1">
            <a:off x="-20086" y="4580051"/>
            <a:ext cx="2277948" cy="2277948"/>
          </a:xfrm>
          <a:custGeom>
            <a:avLst/>
            <a:gdLst>
              <a:gd name="connsiteX0" fmla="*/ 0 w 2277948"/>
              <a:gd name="connsiteY0" fmla="*/ 2277948 h 2277948"/>
              <a:gd name="connsiteX1" fmla="*/ 2277948 w 2277948"/>
              <a:gd name="connsiteY1" fmla="*/ 0 h 2277948"/>
              <a:gd name="connsiteX2" fmla="*/ 0 w 2277948"/>
              <a:gd name="connsiteY2" fmla="*/ 0 h 2277948"/>
              <a:gd name="connsiteX3" fmla="*/ 0 w 2277948"/>
              <a:gd name="connsiteY3" fmla="*/ 2277948 h 2277948"/>
            </a:gdLst>
            <a:ahLst/>
            <a:cxnLst>
              <a:cxn ang="0">
                <a:pos x="connsiteX0" y="connsiteY0"/>
              </a:cxn>
              <a:cxn ang="0">
                <a:pos x="connsiteX1" y="connsiteY1"/>
              </a:cxn>
              <a:cxn ang="0">
                <a:pos x="connsiteX2" y="connsiteY2"/>
              </a:cxn>
              <a:cxn ang="0">
                <a:pos x="connsiteX3" y="connsiteY3"/>
              </a:cxn>
            </a:cxnLst>
            <a:rect l="l" t="t" r="r" b="b"/>
            <a:pathLst>
              <a:path w="2277948" h="2277948">
                <a:moveTo>
                  <a:pt x="0" y="2277948"/>
                </a:moveTo>
                <a:cubicBezTo>
                  <a:pt x="1258034" y="2277948"/>
                  <a:pt x="2277948" y="1258034"/>
                  <a:pt x="2277948" y="0"/>
                </a:cubicBezTo>
                <a:lnTo>
                  <a:pt x="0" y="0"/>
                </a:lnTo>
                <a:lnTo>
                  <a:pt x="0" y="2277948"/>
                </a:lnTo>
                <a:close/>
              </a:path>
            </a:pathLst>
          </a:custGeom>
          <a:solidFill>
            <a:schemeClr val="accent4"/>
          </a:solidFill>
          <a:ln w="5083" cap="flat">
            <a:noFill/>
            <a:prstDash val="solid"/>
            <a:miter/>
          </a:ln>
        </p:spPr>
        <p:txBody>
          <a:bodyPr rtlCol="0" anchor="ctr"/>
          <a:lstStyle/>
          <a:p>
            <a:endParaRPr lang="en-US"/>
          </a:p>
        </p:txBody>
      </p:sp>
      <p:pic>
        <p:nvPicPr>
          <p:cNvPr id="21" name="Image 2" descr="preencoded.png">
            <a:extLst>
              <a:ext uri="{FF2B5EF4-FFF2-40B4-BE49-F238E27FC236}">
                <a16:creationId xmlns:a16="http://schemas.microsoft.com/office/drawing/2014/main" id="{A8B7F1F1-806C-8D65-7340-220A0C4653C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9991886" y="3441269"/>
            <a:ext cx="2200114" cy="2200114"/>
          </a:xfrm>
          <a:prstGeom prst="rect">
            <a:avLst/>
          </a:prstGeom>
        </p:spPr>
      </p:pic>
      <p:sp>
        <p:nvSpPr>
          <p:cNvPr id="54" name="Image 2" descr="preencoded.png">
            <a:extLst>
              <a:ext uri="{FF2B5EF4-FFF2-40B4-BE49-F238E27FC236}">
                <a16:creationId xmlns:a16="http://schemas.microsoft.com/office/drawing/2014/main" id="{F19C81EC-0322-58A2-C455-6E2C84D1E6E8}"/>
              </a:ext>
            </a:extLst>
          </p:cNvPr>
          <p:cNvSpPr/>
          <p:nvPr/>
        </p:nvSpPr>
        <p:spPr>
          <a:xfrm>
            <a:off x="1707959" y="5667616"/>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p>
            <a:endParaRPr lang="en-US"/>
          </a:p>
        </p:txBody>
      </p:sp>
      <p:sp>
        <p:nvSpPr>
          <p:cNvPr id="2" name="Title 1"/>
          <p:cNvSpPr>
            <a:spLocks noGrp="1"/>
          </p:cNvSpPr>
          <p:nvPr>
            <p:ph type="title"/>
          </p:nvPr>
        </p:nvSpPr>
        <p:spPr>
          <a:xfrm>
            <a:off x="1508760" y="1883664"/>
            <a:ext cx="6766560" cy="768096"/>
          </a:xfrm>
        </p:spPr>
        <p:txBody>
          <a:bodyPr>
            <a:noAutofit/>
          </a:bodyPr>
          <a:lstStyle>
            <a:lvl1pPr algn="l">
              <a:lnSpc>
                <a:spcPct val="100000"/>
              </a:lnSpc>
              <a:defRPr b="1"/>
            </a:lvl1pPr>
          </a:lstStyle>
          <a:p>
            <a:r>
              <a:rPr lang="en-US"/>
              <a:t>Click to edit Master title style</a:t>
            </a:r>
          </a:p>
        </p:txBody>
      </p:sp>
      <p:sp>
        <p:nvSpPr>
          <p:cNvPr id="3" name="Content Placeholder 2"/>
          <p:cNvSpPr>
            <a:spLocks noGrp="1"/>
          </p:cNvSpPr>
          <p:nvPr>
            <p:ph idx="1"/>
          </p:nvPr>
        </p:nvSpPr>
        <p:spPr>
          <a:xfrm>
            <a:off x="1508760" y="2837688"/>
            <a:ext cx="5879592" cy="2700528"/>
          </a:xfrm>
        </p:spPr>
        <p:txBody>
          <a:bodyPr>
            <a:noAutofit/>
          </a:bodyPr>
          <a:lstStyle>
            <a:lvl1pPr marL="0" indent="0">
              <a:buNone/>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noAutofit/>
          </a:bodyPr>
          <a:lstStyle/>
          <a:p>
            <a:fld id="{48F63A3B-78C7-47BE-AE5E-E10140E04643}" type="slidenum">
              <a:rPr lang="en-US" dirty="0"/>
              <a:t>‹#›</a:t>
            </a:fld>
            <a:endParaRPr lang="en-US"/>
          </a:p>
        </p:txBody>
      </p:sp>
      <p:sp>
        <p:nvSpPr>
          <p:cNvPr id="4" name="Footer Placeholder 3">
            <a:extLst>
              <a:ext uri="{FF2B5EF4-FFF2-40B4-BE49-F238E27FC236}">
                <a16:creationId xmlns:a16="http://schemas.microsoft.com/office/drawing/2014/main" id="{E1F9FD95-086F-282B-820C-8CDAD4A6EEB6}"/>
              </a:ext>
            </a:extLst>
          </p:cNvPr>
          <p:cNvSpPr>
            <a:spLocks noGrp="1"/>
          </p:cNvSpPr>
          <p:nvPr>
            <p:ph type="ftr" sz="quarter" idx="13"/>
          </p:nvPr>
        </p:nvSpPr>
        <p:spPr/>
        <p:txBody>
          <a:bodyPr/>
          <a:lstStyle/>
          <a:p>
            <a:r>
              <a:rPr lang="en-US"/>
              <a:t>Presentation title</a:t>
            </a:r>
          </a:p>
        </p:txBody>
      </p:sp>
    </p:spTree>
    <p:extLst>
      <p:ext uri="{BB962C8B-B14F-4D97-AF65-F5344CB8AC3E}">
        <p14:creationId xmlns:p14="http://schemas.microsoft.com/office/powerpoint/2010/main" val="20749200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Closing">
    <p:bg>
      <p:bgPr>
        <a:solidFill>
          <a:schemeClr val="accent6"/>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AEF1F750-031C-BDB7-BD7B-9CBE17406FDB}"/>
              </a:ext>
            </a:extLst>
          </p:cNvPr>
          <p:cNvSpPr/>
          <p:nvPr userDrawn="1"/>
        </p:nvSpPr>
        <p:spPr>
          <a:xfrm>
            <a:off x="0" y="0"/>
            <a:ext cx="8948738" cy="6858000"/>
          </a:xfrm>
          <a:custGeom>
            <a:avLst/>
            <a:gdLst>
              <a:gd name="connsiteX0" fmla="*/ 0 w 8948738"/>
              <a:gd name="connsiteY0" fmla="*/ 0 h 6858000"/>
              <a:gd name="connsiteX1" fmla="*/ 5932941 w 8948738"/>
              <a:gd name="connsiteY1" fmla="*/ 0 h 6858000"/>
              <a:gd name="connsiteX2" fmla="*/ 6047310 w 8948738"/>
              <a:gd name="connsiteY2" fmla="*/ 14613 h 6858000"/>
              <a:gd name="connsiteX3" fmla="*/ 8948738 w 8948738"/>
              <a:gd name="connsiteY3" fmla="*/ 3416480 h 6858000"/>
              <a:gd name="connsiteX4" fmla="*/ 5702202 w 8948738"/>
              <a:gd name="connsiteY4" fmla="*/ 6853523 h 6858000"/>
              <a:gd name="connsiteX5" fmla="*/ 5526113 w 8948738"/>
              <a:gd name="connsiteY5" fmla="*/ 6858000 h 6858000"/>
              <a:gd name="connsiteX6" fmla="*/ 0 w 894873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48738" h="6858000">
                <a:moveTo>
                  <a:pt x="0" y="0"/>
                </a:moveTo>
                <a:lnTo>
                  <a:pt x="5932941" y="0"/>
                </a:lnTo>
                <a:lnTo>
                  <a:pt x="6047310" y="14613"/>
                </a:lnTo>
                <a:cubicBezTo>
                  <a:pt x="7690210" y="267026"/>
                  <a:pt x="8948738" y="1693971"/>
                  <a:pt x="8948738" y="3416480"/>
                </a:cubicBezTo>
                <a:cubicBezTo>
                  <a:pt x="8948738" y="5257788"/>
                  <a:pt x="7510634" y="6761349"/>
                  <a:pt x="5702202" y="6853523"/>
                </a:cubicBezTo>
                <a:lnTo>
                  <a:pt x="5526113" y="6858000"/>
                </a:lnTo>
                <a:lnTo>
                  <a:pt x="0" y="6858000"/>
                </a:lnTo>
                <a:close/>
              </a:path>
            </a:pathLst>
          </a:custGeom>
          <a:solidFill>
            <a:schemeClr val="bg1"/>
          </a:solidFill>
          <a:ln w="476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19" name="Freeform: Shape 18" descr="preencoded.png">
            <a:extLst>
              <a:ext uri="{FF2B5EF4-FFF2-40B4-BE49-F238E27FC236}">
                <a16:creationId xmlns:a16="http://schemas.microsoft.com/office/drawing/2014/main" id="{FEB515B5-2D9F-58E1-6E3C-CCBF105D891E}"/>
              </a:ext>
            </a:extLst>
          </p:cNvPr>
          <p:cNvSpPr/>
          <p:nvPr userDrawn="1"/>
        </p:nvSpPr>
        <p:spPr>
          <a:xfrm>
            <a:off x="7538626" y="13142"/>
            <a:ext cx="4653374" cy="6831717"/>
          </a:xfrm>
          <a:custGeom>
            <a:avLst/>
            <a:gdLst>
              <a:gd name="connsiteX0" fmla="*/ 3416476 w 4653374"/>
              <a:gd name="connsiteY0" fmla="*/ 0 h 6831717"/>
              <a:gd name="connsiteX1" fmla="*/ 4653374 w 4653374"/>
              <a:gd name="connsiteY1" fmla="*/ 0 h 6831717"/>
              <a:gd name="connsiteX2" fmla="*/ 4653374 w 4653374"/>
              <a:gd name="connsiteY2" fmla="*/ 6831717 h 6831717"/>
              <a:gd name="connsiteX3" fmla="*/ 3416476 w 4653374"/>
              <a:gd name="connsiteY3" fmla="*/ 6831717 h 6831717"/>
              <a:gd name="connsiteX4" fmla="*/ 0 w 4653374"/>
              <a:gd name="connsiteY4" fmla="*/ 3415863 h 6831717"/>
              <a:gd name="connsiteX5" fmla="*/ 3416476 w 4653374"/>
              <a:gd name="connsiteY5" fmla="*/ 0 h 6831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53374" h="6831717">
                <a:moveTo>
                  <a:pt x="3416476" y="0"/>
                </a:moveTo>
                <a:lnTo>
                  <a:pt x="4653374" y="0"/>
                </a:lnTo>
                <a:lnTo>
                  <a:pt x="4653374" y="6831717"/>
                </a:lnTo>
                <a:lnTo>
                  <a:pt x="3416476" y="6831717"/>
                </a:lnTo>
                <a:cubicBezTo>
                  <a:pt x="1529612" y="6831717"/>
                  <a:pt x="0" y="5302406"/>
                  <a:pt x="0" y="3415863"/>
                </a:cubicBezTo>
                <a:cubicBezTo>
                  <a:pt x="0" y="1529335"/>
                  <a:pt x="1529607" y="0"/>
                  <a:pt x="3416476" y="0"/>
                </a:cubicBezTo>
                <a:close/>
              </a:path>
            </a:pathLst>
          </a:custGeom>
          <a:solidFill>
            <a:schemeClr val="accent1"/>
          </a:solidFill>
          <a:ln w="4777" cap="flat">
            <a:noFill/>
            <a:prstDash val="solid"/>
            <a:miter/>
          </a:ln>
        </p:spPr>
        <p:txBody>
          <a:bodyPr rtlCol="0" anchor="ctr"/>
          <a:lstStyle/>
          <a:p>
            <a:endParaRPr lang="en-US"/>
          </a:p>
        </p:txBody>
      </p:sp>
      <p:pic>
        <p:nvPicPr>
          <p:cNvPr id="9" name="Image 2" descr="preencoded.png">
            <a:extLst>
              <a:ext uri="{FF2B5EF4-FFF2-40B4-BE49-F238E27FC236}">
                <a16:creationId xmlns:a16="http://schemas.microsoft.com/office/drawing/2014/main" id="{5CCFEDF9-5B69-87BA-8A33-35033DA4013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8737234" y="-25041"/>
            <a:ext cx="3432191" cy="3432191"/>
          </a:xfrm>
          <a:prstGeom prst="rect">
            <a:avLst/>
          </a:prstGeom>
        </p:spPr>
      </p:pic>
      <p:sp>
        <p:nvSpPr>
          <p:cNvPr id="2" name="Title 1"/>
          <p:cNvSpPr>
            <a:spLocks noGrp="1"/>
          </p:cNvSpPr>
          <p:nvPr>
            <p:ph type="ctrTitle"/>
          </p:nvPr>
        </p:nvSpPr>
        <p:spPr>
          <a:xfrm>
            <a:off x="1527048" y="1975104"/>
            <a:ext cx="4169664" cy="667512"/>
          </a:xfrm>
        </p:spPr>
        <p:txBody>
          <a:bodyPr tIns="0" anchor="ctr">
            <a:noAutofit/>
          </a:bodyPr>
          <a:lstStyle>
            <a:lvl1pPr algn="l">
              <a:defRPr sz="4400"/>
            </a:lvl1pPr>
          </a:lstStyle>
          <a:p>
            <a:r>
              <a:rPr lang="en-US"/>
              <a:t>Click to edit Master title style</a:t>
            </a:r>
          </a:p>
        </p:txBody>
      </p:sp>
      <p:sp>
        <p:nvSpPr>
          <p:cNvPr id="3" name="Subtitle 2"/>
          <p:cNvSpPr>
            <a:spLocks noGrp="1"/>
          </p:cNvSpPr>
          <p:nvPr>
            <p:ph type="subTitle" idx="1"/>
          </p:nvPr>
        </p:nvSpPr>
        <p:spPr>
          <a:xfrm>
            <a:off x="1545336" y="2846832"/>
            <a:ext cx="4169664" cy="2176272"/>
          </a:xfrm>
        </p:spPr>
        <p:txBody>
          <a:bodyPr lIns="91440" tIns="0" rIns="91440" bIns="0">
            <a:noAutofit/>
          </a:bodyPr>
          <a:lstStyle>
            <a:lvl1pPr marL="0" indent="0" algn="l">
              <a:spcBef>
                <a:spcPts val="576"/>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2388289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Image 0" descr="preencoded.png">
            <a:extLst>
              <a:ext uri="{FF2B5EF4-FFF2-40B4-BE49-F238E27FC236}">
                <a16:creationId xmlns:a16="http://schemas.microsoft.com/office/drawing/2014/main" id="{8D5D10FF-3DE5-39CA-FA9A-29A09DC47BFC}"/>
              </a:ext>
            </a:extLst>
          </p:cNvPr>
          <p:cNvSpPr/>
          <p:nvPr userDrawn="1"/>
        </p:nvSpPr>
        <p:spPr>
          <a:xfrm>
            <a:off x="-5568" y="-2784"/>
            <a:ext cx="3443288" cy="6891337"/>
          </a:xfrm>
          <a:custGeom>
            <a:avLst/>
            <a:gdLst>
              <a:gd name="connsiteX0" fmla="*/ 3443288 w 3443288"/>
              <a:gd name="connsiteY0" fmla="*/ 0 h 6891337"/>
              <a:gd name="connsiteX1" fmla="*/ 0 w 3443288"/>
              <a:gd name="connsiteY1" fmla="*/ 0 h 6891337"/>
              <a:gd name="connsiteX2" fmla="*/ 0 w 3443288"/>
              <a:gd name="connsiteY2" fmla="*/ 6891338 h 6891337"/>
              <a:gd name="connsiteX3" fmla="*/ 3443288 w 3443288"/>
              <a:gd name="connsiteY3" fmla="*/ 6891338 h 6891337"/>
              <a:gd name="connsiteX4" fmla="*/ 3443288 w 3443288"/>
              <a:gd name="connsiteY4" fmla="*/ 0 h 689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6891337">
                <a:moveTo>
                  <a:pt x="3443288" y="0"/>
                </a:moveTo>
                <a:lnTo>
                  <a:pt x="0" y="0"/>
                </a:lnTo>
                <a:lnTo>
                  <a:pt x="0" y="6891338"/>
                </a:lnTo>
                <a:lnTo>
                  <a:pt x="3443288" y="6891338"/>
                </a:lnTo>
                <a:lnTo>
                  <a:pt x="3443288" y="0"/>
                </a:lnTo>
                <a:close/>
              </a:path>
            </a:pathLst>
          </a:custGeom>
          <a:solidFill>
            <a:schemeClr val="accent3"/>
          </a:solidFill>
          <a:ln w="4756" cap="flat">
            <a:noFill/>
            <a:prstDash val="solid"/>
            <a:miter/>
          </a:ln>
        </p:spPr>
        <p:txBody>
          <a:bodyPr rtlCol="0" anchor="ctr">
            <a:noAutofit/>
          </a:bodyPr>
          <a:lstStyle/>
          <a:p>
            <a:endParaRPr lang="en-US"/>
          </a:p>
        </p:txBody>
      </p:sp>
      <p:pic>
        <p:nvPicPr>
          <p:cNvPr id="11" name="Image 1" descr="preencoded.png">
            <a:extLst>
              <a:ext uri="{FF2B5EF4-FFF2-40B4-BE49-F238E27FC236}">
                <a16:creationId xmlns:a16="http://schemas.microsoft.com/office/drawing/2014/main" id="{BFA89E6A-8342-AE30-45E0-BC1DFE3276C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703311" y="-2784"/>
            <a:ext cx="1734410" cy="5167313"/>
          </a:xfrm>
          <a:prstGeom prst="rect">
            <a:avLst/>
          </a:prstGeom>
        </p:spPr>
      </p:pic>
      <p:sp>
        <p:nvSpPr>
          <p:cNvPr id="13" name="Freeform: Shape 12">
            <a:extLst>
              <a:ext uri="{FF2B5EF4-FFF2-40B4-BE49-F238E27FC236}">
                <a16:creationId xmlns:a16="http://schemas.microsoft.com/office/drawing/2014/main" id="{A08309FA-889A-E2F2-1EDA-F872245F5FDF}"/>
              </a:ext>
            </a:extLst>
          </p:cNvPr>
          <p:cNvSpPr/>
          <p:nvPr userDrawn="1"/>
        </p:nvSpPr>
        <p:spPr>
          <a:xfrm>
            <a:off x="1721621" y="-2784"/>
            <a:ext cx="1716115" cy="1720853"/>
          </a:xfrm>
          <a:custGeom>
            <a:avLst/>
            <a:gdLst>
              <a:gd name="connsiteX0" fmla="*/ 93358 w 1716115"/>
              <a:gd name="connsiteY0" fmla="*/ 0 h 1720853"/>
              <a:gd name="connsiteX1" fmla="*/ 110348 w 1716115"/>
              <a:gd name="connsiteY1" fmla="*/ 0 h 1720853"/>
              <a:gd name="connsiteX2" fmla="*/ 1716029 w 1716115"/>
              <a:gd name="connsiteY2" fmla="*/ 1610112 h 1720853"/>
              <a:gd name="connsiteX3" fmla="*/ 1716029 w 1716115"/>
              <a:gd name="connsiteY3" fmla="*/ 1627151 h 1720853"/>
              <a:gd name="connsiteX4" fmla="*/ 1716115 w 1716115"/>
              <a:gd name="connsiteY4" fmla="*/ 1627237 h 1720853"/>
              <a:gd name="connsiteX5" fmla="*/ 93358 w 1716115"/>
              <a:gd name="connsiteY5" fmla="*/ 0 h 1720853"/>
              <a:gd name="connsiteX6" fmla="*/ 0 w 1716115"/>
              <a:gd name="connsiteY6" fmla="*/ 0 h 1720853"/>
              <a:gd name="connsiteX7" fmla="*/ 16989 w 1716115"/>
              <a:gd name="connsiteY7" fmla="*/ 0 h 1720853"/>
              <a:gd name="connsiteX8" fmla="*/ 1716114 w 1716115"/>
              <a:gd name="connsiteY8" fmla="*/ 1703814 h 1720853"/>
              <a:gd name="connsiteX9" fmla="*/ 1716114 w 1716115"/>
              <a:gd name="connsiteY9" fmla="*/ 1720853 h 1720853"/>
              <a:gd name="connsiteX10" fmla="*/ 0 w 1716115"/>
              <a:gd name="connsiteY10" fmla="*/ 0 h 1720853"/>
              <a:gd name="connsiteX11" fmla="*/ 186798 w 1716115"/>
              <a:gd name="connsiteY11" fmla="*/ 0 h 1720853"/>
              <a:gd name="connsiteX12" fmla="*/ 203788 w 1716115"/>
              <a:gd name="connsiteY12" fmla="*/ 0 h 1720853"/>
              <a:gd name="connsiteX13" fmla="*/ 1716109 w 1716115"/>
              <a:gd name="connsiteY13" fmla="*/ 1516501 h 1720853"/>
              <a:gd name="connsiteX14" fmla="*/ 1716109 w 1716115"/>
              <a:gd name="connsiteY14" fmla="*/ 1533535 h 1720853"/>
              <a:gd name="connsiteX15" fmla="*/ 186798 w 1716115"/>
              <a:gd name="connsiteY15" fmla="*/ 0 h 1720853"/>
              <a:gd name="connsiteX16" fmla="*/ 280155 w 1716115"/>
              <a:gd name="connsiteY16" fmla="*/ 0 h 1720853"/>
              <a:gd name="connsiteX17" fmla="*/ 297145 w 1716115"/>
              <a:gd name="connsiteY17" fmla="*/ 0 h 1720853"/>
              <a:gd name="connsiteX18" fmla="*/ 1716114 w 1716115"/>
              <a:gd name="connsiteY18" fmla="*/ 1422885 h 1720853"/>
              <a:gd name="connsiteX19" fmla="*/ 1716114 w 1716115"/>
              <a:gd name="connsiteY19" fmla="*/ 1439924 h 1720853"/>
              <a:gd name="connsiteX20" fmla="*/ 280155 w 1716115"/>
              <a:gd name="connsiteY20" fmla="*/ 0 h 1720853"/>
              <a:gd name="connsiteX21" fmla="*/ 373512 w 1716115"/>
              <a:gd name="connsiteY21" fmla="*/ 0 h 1720853"/>
              <a:gd name="connsiteX22" fmla="*/ 390502 w 1716115"/>
              <a:gd name="connsiteY22" fmla="*/ 0 h 1720853"/>
              <a:gd name="connsiteX23" fmla="*/ 1716029 w 1716115"/>
              <a:gd name="connsiteY23" fmla="*/ 1329184 h 1720853"/>
              <a:gd name="connsiteX24" fmla="*/ 1716029 w 1716115"/>
              <a:gd name="connsiteY24" fmla="*/ 1346223 h 1720853"/>
              <a:gd name="connsiteX25" fmla="*/ 1716114 w 1716115"/>
              <a:gd name="connsiteY25" fmla="*/ 1346308 h 1720853"/>
              <a:gd name="connsiteX26" fmla="*/ 373512 w 1716115"/>
              <a:gd name="connsiteY26" fmla="*/ 0 h 1720853"/>
              <a:gd name="connsiteX27" fmla="*/ 466953 w 1716115"/>
              <a:gd name="connsiteY27" fmla="*/ 0 h 1720853"/>
              <a:gd name="connsiteX28" fmla="*/ 483944 w 1716115"/>
              <a:gd name="connsiteY28" fmla="*/ 0 h 1720853"/>
              <a:gd name="connsiteX29" fmla="*/ 1716110 w 1716115"/>
              <a:gd name="connsiteY29" fmla="*/ 1235573 h 1720853"/>
              <a:gd name="connsiteX30" fmla="*/ 1716110 w 1716115"/>
              <a:gd name="connsiteY30" fmla="*/ 1252607 h 1720853"/>
              <a:gd name="connsiteX31" fmla="*/ 466953 w 1716115"/>
              <a:gd name="connsiteY31" fmla="*/ 0 h 1720853"/>
              <a:gd name="connsiteX32" fmla="*/ 560310 w 1716115"/>
              <a:gd name="connsiteY32" fmla="*/ 0 h 1720853"/>
              <a:gd name="connsiteX33" fmla="*/ 577297 w 1716115"/>
              <a:gd name="connsiteY33" fmla="*/ 0 h 1720853"/>
              <a:gd name="connsiteX34" fmla="*/ 1716109 w 1716115"/>
              <a:gd name="connsiteY34" fmla="*/ 1141957 h 1720853"/>
              <a:gd name="connsiteX35" fmla="*/ 1716109 w 1716115"/>
              <a:gd name="connsiteY35" fmla="*/ 1158991 h 1720853"/>
              <a:gd name="connsiteX36" fmla="*/ 560310 w 1716115"/>
              <a:gd name="connsiteY36" fmla="*/ 0 h 1720853"/>
              <a:gd name="connsiteX37" fmla="*/ 653668 w 1716115"/>
              <a:gd name="connsiteY37" fmla="*/ 0 h 1720853"/>
              <a:gd name="connsiteX38" fmla="*/ 670655 w 1716115"/>
              <a:gd name="connsiteY38" fmla="*/ 0 h 1720853"/>
              <a:gd name="connsiteX39" fmla="*/ 1716029 w 1716115"/>
              <a:gd name="connsiteY39" fmla="*/ 1048255 h 1720853"/>
              <a:gd name="connsiteX40" fmla="*/ 1716029 w 1716115"/>
              <a:gd name="connsiteY40" fmla="*/ 1065294 h 1720853"/>
              <a:gd name="connsiteX41" fmla="*/ 1716114 w 1716115"/>
              <a:gd name="connsiteY41" fmla="*/ 1065380 h 1720853"/>
              <a:gd name="connsiteX42" fmla="*/ 653668 w 1716115"/>
              <a:gd name="connsiteY42" fmla="*/ 0 h 1720853"/>
              <a:gd name="connsiteX43" fmla="*/ 747112 w 1716115"/>
              <a:gd name="connsiteY43" fmla="*/ 0 h 1720853"/>
              <a:gd name="connsiteX44" fmla="*/ 764104 w 1716115"/>
              <a:gd name="connsiteY44" fmla="*/ 0 h 1720853"/>
              <a:gd name="connsiteX45" fmla="*/ 1716115 w 1716115"/>
              <a:gd name="connsiteY45" fmla="*/ 954644 h 1720853"/>
              <a:gd name="connsiteX46" fmla="*/ 1716115 w 1716115"/>
              <a:gd name="connsiteY46" fmla="*/ 971678 h 1720853"/>
              <a:gd name="connsiteX47" fmla="*/ 747112 w 1716115"/>
              <a:gd name="connsiteY47" fmla="*/ 0 h 1720853"/>
              <a:gd name="connsiteX48" fmla="*/ 840465 w 1716115"/>
              <a:gd name="connsiteY48" fmla="*/ 0 h 1720853"/>
              <a:gd name="connsiteX49" fmla="*/ 857452 w 1716115"/>
              <a:gd name="connsiteY49" fmla="*/ 0 h 1720853"/>
              <a:gd name="connsiteX50" fmla="*/ 1716109 w 1716115"/>
              <a:gd name="connsiteY50" fmla="*/ 861028 h 1720853"/>
              <a:gd name="connsiteX51" fmla="*/ 1716109 w 1716115"/>
              <a:gd name="connsiteY51" fmla="*/ 878062 h 1720853"/>
              <a:gd name="connsiteX52" fmla="*/ 840465 w 1716115"/>
              <a:gd name="connsiteY52" fmla="*/ 0 h 1720853"/>
              <a:gd name="connsiteX53" fmla="*/ 933823 w 1716115"/>
              <a:gd name="connsiteY53" fmla="*/ 0 h 1720853"/>
              <a:gd name="connsiteX54" fmla="*/ 950810 w 1716115"/>
              <a:gd name="connsiteY54" fmla="*/ 0 h 1720853"/>
              <a:gd name="connsiteX55" fmla="*/ 1716114 w 1716115"/>
              <a:gd name="connsiteY55" fmla="*/ 767327 h 1720853"/>
              <a:gd name="connsiteX56" fmla="*/ 1716114 w 1716115"/>
              <a:gd name="connsiteY56" fmla="*/ 784366 h 1720853"/>
              <a:gd name="connsiteX57" fmla="*/ 1716114 w 1716115"/>
              <a:gd name="connsiteY57" fmla="*/ 784451 h 1720853"/>
              <a:gd name="connsiteX58" fmla="*/ 933823 w 1716115"/>
              <a:gd name="connsiteY58" fmla="*/ 0 h 1720853"/>
              <a:gd name="connsiteX59" fmla="*/ 1027262 w 1716115"/>
              <a:gd name="connsiteY59" fmla="*/ 0 h 1720853"/>
              <a:gd name="connsiteX60" fmla="*/ 1044254 w 1716115"/>
              <a:gd name="connsiteY60" fmla="*/ 0 h 1720853"/>
              <a:gd name="connsiteX61" fmla="*/ 1716110 w 1716115"/>
              <a:gd name="connsiteY61" fmla="*/ 673716 h 1720853"/>
              <a:gd name="connsiteX62" fmla="*/ 1716110 w 1716115"/>
              <a:gd name="connsiteY62" fmla="*/ 690750 h 1720853"/>
              <a:gd name="connsiteX63" fmla="*/ 1027262 w 1716115"/>
              <a:gd name="connsiteY63" fmla="*/ 0 h 1720853"/>
              <a:gd name="connsiteX64" fmla="*/ 1120625 w 1716115"/>
              <a:gd name="connsiteY64" fmla="*/ 0 h 1720853"/>
              <a:gd name="connsiteX65" fmla="*/ 1137612 w 1716115"/>
              <a:gd name="connsiteY65" fmla="*/ 0 h 1720853"/>
              <a:gd name="connsiteX66" fmla="*/ 1716115 w 1716115"/>
              <a:gd name="connsiteY66" fmla="*/ 580100 h 1720853"/>
              <a:gd name="connsiteX67" fmla="*/ 1716115 w 1716115"/>
              <a:gd name="connsiteY67" fmla="*/ 597134 h 1720853"/>
              <a:gd name="connsiteX68" fmla="*/ 1120625 w 1716115"/>
              <a:gd name="connsiteY68" fmla="*/ 0 h 1720853"/>
              <a:gd name="connsiteX69" fmla="*/ 1213978 w 1716115"/>
              <a:gd name="connsiteY69" fmla="*/ 0 h 1720853"/>
              <a:gd name="connsiteX70" fmla="*/ 1230965 w 1716115"/>
              <a:gd name="connsiteY70" fmla="*/ 0 h 1720853"/>
              <a:gd name="connsiteX71" fmla="*/ 1716109 w 1716115"/>
              <a:gd name="connsiteY71" fmla="*/ 486398 h 1720853"/>
              <a:gd name="connsiteX72" fmla="*/ 1716109 w 1716115"/>
              <a:gd name="connsiteY72" fmla="*/ 503437 h 1720853"/>
              <a:gd name="connsiteX73" fmla="*/ 1716109 w 1716115"/>
              <a:gd name="connsiteY73" fmla="*/ 503523 h 1720853"/>
              <a:gd name="connsiteX74" fmla="*/ 1213978 w 1716115"/>
              <a:gd name="connsiteY74" fmla="*/ 0 h 1720853"/>
              <a:gd name="connsiteX75" fmla="*/ 1307422 w 1716115"/>
              <a:gd name="connsiteY75" fmla="*/ 0 h 1720853"/>
              <a:gd name="connsiteX76" fmla="*/ 1324414 w 1716115"/>
              <a:gd name="connsiteY76" fmla="*/ 0 h 1720853"/>
              <a:gd name="connsiteX77" fmla="*/ 1716115 w 1716115"/>
              <a:gd name="connsiteY77" fmla="*/ 392784 h 1720853"/>
              <a:gd name="connsiteX78" fmla="*/ 1716115 w 1716115"/>
              <a:gd name="connsiteY78" fmla="*/ 409821 h 1720853"/>
              <a:gd name="connsiteX79" fmla="*/ 1307422 w 1716115"/>
              <a:gd name="connsiteY79" fmla="*/ 0 h 1720853"/>
              <a:gd name="connsiteX80" fmla="*/ 1400775 w 1716115"/>
              <a:gd name="connsiteY80" fmla="*/ 0 h 1720853"/>
              <a:gd name="connsiteX81" fmla="*/ 1417762 w 1716115"/>
              <a:gd name="connsiteY81" fmla="*/ 0 h 1720853"/>
              <a:gd name="connsiteX82" fmla="*/ 1716109 w 1716115"/>
              <a:gd name="connsiteY82" fmla="*/ 299170 h 1720853"/>
              <a:gd name="connsiteX83" fmla="*/ 1716109 w 1716115"/>
              <a:gd name="connsiteY83" fmla="*/ 316207 h 1720853"/>
              <a:gd name="connsiteX84" fmla="*/ 1400775 w 1716115"/>
              <a:gd name="connsiteY84" fmla="*/ 0 h 1720853"/>
              <a:gd name="connsiteX85" fmla="*/ 1494133 w 1716115"/>
              <a:gd name="connsiteY85" fmla="*/ 0 h 1720853"/>
              <a:gd name="connsiteX86" fmla="*/ 1511120 w 1716115"/>
              <a:gd name="connsiteY86" fmla="*/ 0 h 1720853"/>
              <a:gd name="connsiteX87" fmla="*/ 1716109 w 1716115"/>
              <a:gd name="connsiteY87" fmla="*/ 205556 h 1720853"/>
              <a:gd name="connsiteX88" fmla="*/ 1716109 w 1716115"/>
              <a:gd name="connsiteY88" fmla="*/ 222592 h 1720853"/>
              <a:gd name="connsiteX89" fmla="*/ 1494133 w 1716115"/>
              <a:gd name="connsiteY89" fmla="*/ 0 h 172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716115" h="1720853">
                <a:moveTo>
                  <a:pt x="93358" y="0"/>
                </a:moveTo>
                <a:lnTo>
                  <a:pt x="110348" y="0"/>
                </a:lnTo>
                <a:cubicBezTo>
                  <a:pt x="110348" y="887874"/>
                  <a:pt x="830686" y="1610112"/>
                  <a:pt x="1716029" y="1610112"/>
                </a:cubicBezTo>
                <a:lnTo>
                  <a:pt x="1716029" y="1627151"/>
                </a:lnTo>
                <a:lnTo>
                  <a:pt x="1716115" y="1627237"/>
                </a:lnTo>
                <a:cubicBezTo>
                  <a:pt x="821334" y="1627237"/>
                  <a:pt x="93358" y="897252"/>
                  <a:pt x="93358" y="0"/>
                </a:cubicBezTo>
                <a:close/>
                <a:moveTo>
                  <a:pt x="0" y="0"/>
                </a:moveTo>
                <a:lnTo>
                  <a:pt x="16989" y="0"/>
                </a:lnTo>
                <a:cubicBezTo>
                  <a:pt x="16989" y="939499"/>
                  <a:pt x="779202" y="1703814"/>
                  <a:pt x="1716114" y="1703814"/>
                </a:cubicBezTo>
                <a:lnTo>
                  <a:pt x="1716114" y="1720853"/>
                </a:lnTo>
                <a:cubicBezTo>
                  <a:pt x="769850" y="1720853"/>
                  <a:pt x="0" y="948877"/>
                  <a:pt x="0" y="0"/>
                </a:cubicBezTo>
                <a:close/>
                <a:moveTo>
                  <a:pt x="186798" y="0"/>
                </a:moveTo>
                <a:lnTo>
                  <a:pt x="203788" y="0"/>
                </a:lnTo>
                <a:cubicBezTo>
                  <a:pt x="203788" y="836248"/>
                  <a:pt x="882254" y="1516501"/>
                  <a:pt x="1716109" y="1516501"/>
                </a:cubicBezTo>
                <a:lnTo>
                  <a:pt x="1716109" y="1533535"/>
                </a:lnTo>
                <a:cubicBezTo>
                  <a:pt x="872812" y="1533535"/>
                  <a:pt x="186798" y="845626"/>
                  <a:pt x="186798" y="0"/>
                </a:cubicBezTo>
                <a:close/>
                <a:moveTo>
                  <a:pt x="280155" y="0"/>
                </a:moveTo>
                <a:lnTo>
                  <a:pt x="297145" y="0"/>
                </a:lnTo>
                <a:cubicBezTo>
                  <a:pt x="297145" y="784537"/>
                  <a:pt x="933652" y="1422885"/>
                  <a:pt x="1716114" y="1422885"/>
                </a:cubicBezTo>
                <a:lnTo>
                  <a:pt x="1716114" y="1439924"/>
                </a:lnTo>
                <a:cubicBezTo>
                  <a:pt x="924300" y="1439924"/>
                  <a:pt x="280155" y="794001"/>
                  <a:pt x="280155" y="0"/>
                </a:cubicBezTo>
                <a:close/>
                <a:moveTo>
                  <a:pt x="373512" y="0"/>
                </a:moveTo>
                <a:lnTo>
                  <a:pt x="390502" y="0"/>
                </a:lnTo>
                <a:cubicBezTo>
                  <a:pt x="390502" y="732911"/>
                  <a:pt x="985135" y="1329184"/>
                  <a:pt x="1716029" y="1329184"/>
                </a:cubicBezTo>
                <a:lnTo>
                  <a:pt x="1716029" y="1346223"/>
                </a:lnTo>
                <a:lnTo>
                  <a:pt x="1716114" y="1346308"/>
                </a:lnTo>
                <a:cubicBezTo>
                  <a:pt x="975783" y="1346308"/>
                  <a:pt x="373512" y="742375"/>
                  <a:pt x="373512" y="0"/>
                </a:cubicBezTo>
                <a:close/>
                <a:moveTo>
                  <a:pt x="466953" y="0"/>
                </a:moveTo>
                <a:lnTo>
                  <a:pt x="483944" y="0"/>
                </a:lnTo>
                <a:cubicBezTo>
                  <a:pt x="483944" y="681286"/>
                  <a:pt x="1036704" y="1235573"/>
                  <a:pt x="1716110" y="1235573"/>
                </a:cubicBezTo>
                <a:lnTo>
                  <a:pt x="1716110" y="1252607"/>
                </a:lnTo>
                <a:cubicBezTo>
                  <a:pt x="1027347" y="1252607"/>
                  <a:pt x="466953" y="690664"/>
                  <a:pt x="466953" y="0"/>
                </a:cubicBezTo>
                <a:close/>
                <a:moveTo>
                  <a:pt x="560310" y="0"/>
                </a:moveTo>
                <a:lnTo>
                  <a:pt x="577297" y="0"/>
                </a:lnTo>
                <a:cubicBezTo>
                  <a:pt x="577297" y="629660"/>
                  <a:pt x="1088188" y="1141957"/>
                  <a:pt x="1716109" y="1141957"/>
                </a:cubicBezTo>
                <a:lnTo>
                  <a:pt x="1716109" y="1158991"/>
                </a:lnTo>
                <a:cubicBezTo>
                  <a:pt x="1078835" y="1158991"/>
                  <a:pt x="560310" y="639038"/>
                  <a:pt x="560310" y="0"/>
                </a:cubicBezTo>
                <a:close/>
                <a:moveTo>
                  <a:pt x="653668" y="0"/>
                </a:moveTo>
                <a:lnTo>
                  <a:pt x="670655" y="0"/>
                </a:lnTo>
                <a:cubicBezTo>
                  <a:pt x="670655" y="578035"/>
                  <a:pt x="1139586" y="1048255"/>
                  <a:pt x="1716029" y="1048255"/>
                </a:cubicBezTo>
                <a:lnTo>
                  <a:pt x="1716029" y="1065294"/>
                </a:lnTo>
                <a:lnTo>
                  <a:pt x="1716114" y="1065380"/>
                </a:lnTo>
                <a:cubicBezTo>
                  <a:pt x="1130319" y="1065380"/>
                  <a:pt x="653668" y="587499"/>
                  <a:pt x="653668" y="0"/>
                </a:cubicBezTo>
                <a:close/>
                <a:moveTo>
                  <a:pt x="747112" y="0"/>
                </a:moveTo>
                <a:lnTo>
                  <a:pt x="764104" y="0"/>
                </a:lnTo>
                <a:cubicBezTo>
                  <a:pt x="764104" y="526409"/>
                  <a:pt x="1191155" y="954644"/>
                  <a:pt x="1716115" y="954644"/>
                </a:cubicBezTo>
                <a:lnTo>
                  <a:pt x="1716115" y="971678"/>
                </a:lnTo>
                <a:cubicBezTo>
                  <a:pt x="1181802" y="971678"/>
                  <a:pt x="747112" y="535787"/>
                  <a:pt x="747112" y="0"/>
                </a:cubicBezTo>
                <a:close/>
                <a:moveTo>
                  <a:pt x="840465" y="0"/>
                </a:moveTo>
                <a:lnTo>
                  <a:pt x="857452" y="0"/>
                </a:lnTo>
                <a:cubicBezTo>
                  <a:pt x="857452" y="474783"/>
                  <a:pt x="1242638" y="861028"/>
                  <a:pt x="1716109" y="861028"/>
                </a:cubicBezTo>
                <a:lnTo>
                  <a:pt x="1716109" y="878062"/>
                </a:lnTo>
                <a:cubicBezTo>
                  <a:pt x="1233281" y="878062"/>
                  <a:pt x="840465" y="484162"/>
                  <a:pt x="840465" y="0"/>
                </a:cubicBezTo>
                <a:close/>
                <a:moveTo>
                  <a:pt x="933823" y="0"/>
                </a:moveTo>
                <a:lnTo>
                  <a:pt x="950810" y="0"/>
                </a:lnTo>
                <a:cubicBezTo>
                  <a:pt x="950810" y="423157"/>
                  <a:pt x="1294121" y="767327"/>
                  <a:pt x="1716114" y="767327"/>
                </a:cubicBezTo>
                <a:lnTo>
                  <a:pt x="1716114" y="784366"/>
                </a:lnTo>
                <a:lnTo>
                  <a:pt x="1716114" y="784451"/>
                </a:lnTo>
                <a:cubicBezTo>
                  <a:pt x="1284769" y="784451"/>
                  <a:pt x="933823" y="432536"/>
                  <a:pt x="933823" y="0"/>
                </a:cubicBezTo>
                <a:close/>
                <a:moveTo>
                  <a:pt x="1027262" y="0"/>
                </a:moveTo>
                <a:lnTo>
                  <a:pt x="1044254" y="0"/>
                </a:lnTo>
                <a:cubicBezTo>
                  <a:pt x="1044254" y="371532"/>
                  <a:pt x="1345685" y="673716"/>
                  <a:pt x="1716110" y="673716"/>
                </a:cubicBezTo>
                <a:lnTo>
                  <a:pt x="1716110" y="690750"/>
                </a:lnTo>
                <a:cubicBezTo>
                  <a:pt x="1336248" y="690750"/>
                  <a:pt x="1027262" y="380824"/>
                  <a:pt x="1027262" y="0"/>
                </a:cubicBezTo>
                <a:close/>
                <a:moveTo>
                  <a:pt x="1120625" y="0"/>
                </a:moveTo>
                <a:lnTo>
                  <a:pt x="1137612" y="0"/>
                </a:lnTo>
                <a:cubicBezTo>
                  <a:pt x="1137612" y="319820"/>
                  <a:pt x="1397088" y="580100"/>
                  <a:pt x="1716115" y="580100"/>
                </a:cubicBezTo>
                <a:lnTo>
                  <a:pt x="1716115" y="597134"/>
                </a:lnTo>
                <a:cubicBezTo>
                  <a:pt x="1387736" y="597134"/>
                  <a:pt x="1120625" y="329285"/>
                  <a:pt x="1120625" y="0"/>
                </a:cubicBezTo>
                <a:close/>
                <a:moveTo>
                  <a:pt x="1213978" y="0"/>
                </a:moveTo>
                <a:lnTo>
                  <a:pt x="1230965" y="0"/>
                </a:lnTo>
                <a:cubicBezTo>
                  <a:pt x="1230965" y="268195"/>
                  <a:pt x="1448571" y="486398"/>
                  <a:pt x="1716109" y="486398"/>
                </a:cubicBezTo>
                <a:lnTo>
                  <a:pt x="1716109" y="503437"/>
                </a:lnTo>
                <a:lnTo>
                  <a:pt x="1716109" y="503523"/>
                </a:lnTo>
                <a:cubicBezTo>
                  <a:pt x="1439214" y="503523"/>
                  <a:pt x="1213978" y="277659"/>
                  <a:pt x="1213978" y="0"/>
                </a:cubicBezTo>
                <a:close/>
                <a:moveTo>
                  <a:pt x="1307422" y="0"/>
                </a:moveTo>
                <a:lnTo>
                  <a:pt x="1324414" y="0"/>
                </a:lnTo>
                <a:cubicBezTo>
                  <a:pt x="1324414" y="216569"/>
                  <a:pt x="1500141" y="392784"/>
                  <a:pt x="1716115" y="392784"/>
                </a:cubicBezTo>
                <a:lnTo>
                  <a:pt x="1716115" y="409821"/>
                </a:lnTo>
                <a:cubicBezTo>
                  <a:pt x="1490703" y="409821"/>
                  <a:pt x="1307422" y="225948"/>
                  <a:pt x="1307422" y="0"/>
                </a:cubicBezTo>
                <a:close/>
                <a:moveTo>
                  <a:pt x="1400775" y="0"/>
                </a:moveTo>
                <a:lnTo>
                  <a:pt x="1417762" y="0"/>
                </a:lnTo>
                <a:cubicBezTo>
                  <a:pt x="1417762" y="164944"/>
                  <a:pt x="1551619" y="299170"/>
                  <a:pt x="1716109" y="299170"/>
                </a:cubicBezTo>
                <a:lnTo>
                  <a:pt x="1716109" y="316207"/>
                </a:lnTo>
                <a:cubicBezTo>
                  <a:pt x="1542266" y="316207"/>
                  <a:pt x="1400775" y="174322"/>
                  <a:pt x="1400775" y="0"/>
                </a:cubicBezTo>
                <a:close/>
                <a:moveTo>
                  <a:pt x="1494133" y="0"/>
                </a:moveTo>
                <a:lnTo>
                  <a:pt x="1511120" y="0"/>
                </a:lnTo>
                <a:cubicBezTo>
                  <a:pt x="1511120" y="113318"/>
                  <a:pt x="1603017" y="205556"/>
                  <a:pt x="1716109" y="205556"/>
                </a:cubicBezTo>
                <a:lnTo>
                  <a:pt x="1716109" y="222592"/>
                </a:lnTo>
                <a:cubicBezTo>
                  <a:pt x="1593750" y="222592"/>
                  <a:pt x="1494133" y="122783"/>
                  <a:pt x="1494133" y="0"/>
                </a:cubicBezTo>
                <a:close/>
              </a:path>
            </a:pathLst>
          </a:custGeom>
          <a:solidFill>
            <a:schemeClr val="bg1">
              <a:alpha val="99000"/>
            </a:schemeClr>
          </a:solidFill>
          <a:ln w="4723" cap="flat">
            <a:noFill/>
            <a:prstDash val="solid"/>
            <a:miter/>
          </a:ln>
        </p:spPr>
        <p:txBody>
          <a:bodyPr rtlCol="0" anchor="ctr"/>
          <a:lstStyle/>
          <a:p>
            <a:endParaRPr lang="en-US"/>
          </a:p>
        </p:txBody>
      </p:sp>
      <p:sp>
        <p:nvSpPr>
          <p:cNvPr id="15" name="Image 5" descr="preencoded.png">
            <a:extLst>
              <a:ext uri="{FF2B5EF4-FFF2-40B4-BE49-F238E27FC236}">
                <a16:creationId xmlns:a16="http://schemas.microsoft.com/office/drawing/2014/main" id="{D9D7EB49-4BC9-040F-C4CC-5771C5FB312B}"/>
              </a:ext>
            </a:extLst>
          </p:cNvPr>
          <p:cNvSpPr/>
          <p:nvPr userDrawn="1"/>
        </p:nvSpPr>
        <p:spPr>
          <a:xfrm>
            <a:off x="-5568" y="3440504"/>
            <a:ext cx="3443288" cy="3448050"/>
          </a:xfrm>
          <a:custGeom>
            <a:avLst/>
            <a:gdLst>
              <a:gd name="connsiteX0" fmla="*/ 1721644 w 3443288"/>
              <a:gd name="connsiteY0" fmla="*/ 3448051 h 3448050"/>
              <a:gd name="connsiteX1" fmla="*/ 3443288 w 3443288"/>
              <a:gd name="connsiteY1" fmla="*/ 1724025 h 3448050"/>
              <a:gd name="connsiteX2" fmla="*/ 1721644 w 3443288"/>
              <a:gd name="connsiteY2" fmla="*/ 0 h 3448050"/>
              <a:gd name="connsiteX3" fmla="*/ 0 w 3443288"/>
              <a:gd name="connsiteY3" fmla="*/ 1724025 h 3448050"/>
              <a:gd name="connsiteX4" fmla="*/ 1721644 w 3443288"/>
              <a:gd name="connsiteY4" fmla="*/ 3448051 h 3448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3448050">
                <a:moveTo>
                  <a:pt x="1721644" y="3448051"/>
                </a:moveTo>
                <a:cubicBezTo>
                  <a:pt x="2672482" y="3448051"/>
                  <a:pt x="3443288" y="2676178"/>
                  <a:pt x="3443288" y="1724025"/>
                </a:cubicBezTo>
                <a:cubicBezTo>
                  <a:pt x="3443288" y="771873"/>
                  <a:pt x="2672482" y="0"/>
                  <a:pt x="1721644" y="0"/>
                </a:cubicBezTo>
                <a:cubicBezTo>
                  <a:pt x="770806" y="0"/>
                  <a:pt x="0" y="771873"/>
                  <a:pt x="0" y="1724025"/>
                </a:cubicBezTo>
                <a:cubicBezTo>
                  <a:pt x="0" y="2676178"/>
                  <a:pt x="770806" y="3448051"/>
                  <a:pt x="1721644" y="3448051"/>
                </a:cubicBezTo>
                <a:close/>
              </a:path>
            </a:pathLst>
          </a:custGeom>
          <a:solidFill>
            <a:schemeClr val="accent6"/>
          </a:solidFill>
          <a:ln w="4756" cap="flat">
            <a:noFill/>
            <a:prstDash val="solid"/>
            <a:miter/>
          </a:ln>
        </p:spPr>
        <p:txBody>
          <a:bodyPr rtlCol="0" anchor="ctr">
            <a:noAutofit/>
          </a:bodyPr>
          <a:lstStyle/>
          <a:p>
            <a:endParaRPr lang="en-US"/>
          </a:p>
        </p:txBody>
      </p:sp>
      <p:pic>
        <p:nvPicPr>
          <p:cNvPr id="17" name="Image 6" descr="preencoded.png">
            <a:extLst>
              <a:ext uri="{FF2B5EF4-FFF2-40B4-BE49-F238E27FC236}">
                <a16:creationId xmlns:a16="http://schemas.microsoft.com/office/drawing/2014/main" id="{3CE04498-C285-EFB8-340C-1A064078152B}"/>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718457" y="3440504"/>
            <a:ext cx="1719263" cy="1724025"/>
          </a:xfrm>
          <a:prstGeom prst="rect">
            <a:avLst/>
          </a:prstGeom>
        </p:spPr>
      </p:pic>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
        <p:nvSpPr>
          <p:cNvPr id="18" name="Title 19">
            <a:extLst>
              <a:ext uri="{FF2B5EF4-FFF2-40B4-BE49-F238E27FC236}">
                <a16:creationId xmlns:a16="http://schemas.microsoft.com/office/drawing/2014/main" id="{9CBE0ADC-7FA0-F7E3-96EF-BBACB6A9076E}"/>
              </a:ext>
            </a:extLst>
          </p:cNvPr>
          <p:cNvSpPr>
            <a:spLocks noGrp="1"/>
          </p:cNvSpPr>
          <p:nvPr>
            <p:ph type="title"/>
          </p:nvPr>
        </p:nvSpPr>
        <p:spPr>
          <a:xfrm>
            <a:off x="3986784" y="1243584"/>
            <a:ext cx="8165592" cy="768096"/>
          </a:xfrm>
        </p:spPr>
        <p:txBody>
          <a:bodyPr>
            <a:noAutofit/>
          </a:bodyPr>
          <a:lstStyle>
            <a:lvl1pPr algn="l">
              <a:lnSpc>
                <a:spcPct val="100000"/>
              </a:lnSpc>
              <a:defRPr/>
            </a:lvl1pPr>
          </a:lstStyle>
          <a:p>
            <a:r>
              <a:rPr lang="en-US"/>
              <a:t>Click to edit Master title style</a:t>
            </a:r>
          </a:p>
        </p:txBody>
      </p:sp>
      <p:sp>
        <p:nvSpPr>
          <p:cNvPr id="19" name="Content Placeholder 3">
            <a:extLst>
              <a:ext uri="{FF2B5EF4-FFF2-40B4-BE49-F238E27FC236}">
                <a16:creationId xmlns:a16="http://schemas.microsoft.com/office/drawing/2014/main" id="{0F9C0517-D83A-CC55-35B8-B2F990C96D30}"/>
              </a:ext>
            </a:extLst>
          </p:cNvPr>
          <p:cNvSpPr>
            <a:spLocks noGrp="1"/>
          </p:cNvSpPr>
          <p:nvPr>
            <p:ph sz="half" idx="2"/>
          </p:nvPr>
        </p:nvSpPr>
        <p:spPr>
          <a:xfrm>
            <a:off x="3685032" y="2255520"/>
            <a:ext cx="3741928" cy="4306380"/>
          </a:xfrm>
        </p:spPr>
        <p:txBody>
          <a:bodyPr lIns="45720" rIns="45720" bIns="45720">
            <a:noAutofit/>
          </a:bodyPr>
          <a:lstStyle>
            <a:lvl1pPr>
              <a:defRPr sz="1500"/>
            </a:lvl1pPr>
            <a:lvl2pPr>
              <a:defRPr sz="13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5">
            <a:extLst>
              <a:ext uri="{FF2B5EF4-FFF2-40B4-BE49-F238E27FC236}">
                <a16:creationId xmlns:a16="http://schemas.microsoft.com/office/drawing/2014/main" id="{CF8BFBBE-0EAE-B647-2648-A5FB0094BF6B}"/>
              </a:ext>
            </a:extLst>
          </p:cNvPr>
          <p:cNvSpPr>
            <a:spLocks noGrp="1"/>
          </p:cNvSpPr>
          <p:nvPr>
            <p:ph sz="quarter" idx="4"/>
          </p:nvPr>
        </p:nvSpPr>
        <p:spPr>
          <a:xfrm>
            <a:off x="7754112" y="2255520"/>
            <a:ext cx="3741928" cy="4306380"/>
          </a:xfrm>
        </p:spPr>
        <p:txBody>
          <a:bodyPr lIns="45720" rIns="45720" bIns="45720">
            <a:noAutofit/>
          </a:bodyPr>
          <a:lstStyle>
            <a:lvl1pPr>
              <a:defRPr sz="1500"/>
            </a:lvl1pPr>
            <a:lvl2pPr>
              <a:defRPr sz="13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08825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2C6B5F91-ABF5-D0B6-E43F-40CEDC3A6DF8}"/>
              </a:ext>
            </a:extLst>
          </p:cNvPr>
          <p:cNvSpPr/>
          <p:nvPr userDrawn="1"/>
        </p:nvSpPr>
        <p:spPr>
          <a:xfrm>
            <a:off x="1" y="0"/>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9" name="Freeform: Shape 8">
            <a:extLst>
              <a:ext uri="{FF2B5EF4-FFF2-40B4-BE49-F238E27FC236}">
                <a16:creationId xmlns:a16="http://schemas.microsoft.com/office/drawing/2014/main" id="{A52D64F1-27B6-A1E5-4F44-A6029FAB307B}"/>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r>
              <a:rPr lang="en-US"/>
              <a:t>Presentation title</a:t>
            </a:r>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0089059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A626DE4B-D4E5-B36A-89FA-7C0E87AFC31D}"/>
              </a:ext>
            </a:extLst>
          </p:cNvPr>
          <p:cNvSpPr/>
          <p:nvPr userDrawn="1"/>
        </p:nvSpPr>
        <p:spPr>
          <a:xfrm>
            <a:off x="1" y="0"/>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8" name="Freeform: Shape 7">
            <a:extLst>
              <a:ext uri="{FF2B5EF4-FFF2-40B4-BE49-F238E27FC236}">
                <a16:creationId xmlns:a16="http://schemas.microsoft.com/office/drawing/2014/main" id="{95243571-BE64-3777-F992-88FC43A60537}"/>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3" name="Footer Placeholder 2"/>
          <p:cNvSpPr>
            <a:spLocks noGrp="1"/>
          </p:cNvSpPr>
          <p:nvPr>
            <p:ph type="ftr" sz="quarter" idx="11"/>
          </p:nvPr>
        </p:nvSpPr>
        <p:spPr/>
        <p:txBody>
          <a:bodyPr/>
          <a:lstStyle/>
          <a:p>
            <a:r>
              <a:rPr lang="en-US"/>
              <a:t>Presentation title</a:t>
            </a:r>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8157889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90729-05D7-4C95-B78F-649E503A57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4A5473C-AB41-4489-9C43-F3BB469A39B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8EB35B4-6254-440E-A617-68272285400D}"/>
              </a:ext>
            </a:extLst>
          </p:cNvPr>
          <p:cNvSpPr>
            <a:spLocks noGrp="1"/>
          </p:cNvSpPr>
          <p:nvPr>
            <p:ph type="dt" sz="half" idx="10"/>
          </p:nvPr>
        </p:nvSpPr>
        <p:spPr/>
        <p:txBody>
          <a:bodyPr/>
          <a:lstStyle/>
          <a:p>
            <a:fld id="{47828F69-511C-424D-AC35-03681D27A471}" type="datetime1">
              <a:rPr lang="en-US" smtClean="0"/>
              <a:t>10/7/2024</a:t>
            </a:fld>
            <a:endParaRPr lang="en-US"/>
          </a:p>
        </p:txBody>
      </p:sp>
      <p:sp>
        <p:nvSpPr>
          <p:cNvPr id="5" name="Footer Placeholder 4">
            <a:extLst>
              <a:ext uri="{FF2B5EF4-FFF2-40B4-BE49-F238E27FC236}">
                <a16:creationId xmlns:a16="http://schemas.microsoft.com/office/drawing/2014/main" id="{9B8C4D81-0B79-4793-A67E-C4E8932B05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192653-891D-40FC-9C69-FEC8B2F579E8}"/>
              </a:ext>
            </a:extLst>
          </p:cNvPr>
          <p:cNvSpPr>
            <a:spLocks noGrp="1"/>
          </p:cNvSpPr>
          <p:nvPr>
            <p:ph type="sldNum" sz="quarter" idx="12"/>
          </p:nvPr>
        </p:nvSpPr>
        <p:spPr/>
        <p:txBody>
          <a:bodyPr/>
          <a:lstStyle/>
          <a:p>
            <a:fld id="{8BD416C4-3E2A-4C79-AE05-143FD2AEAD24}" type="slidenum">
              <a:rPr lang="en-US" smtClean="0"/>
              <a:t>‹#›</a:t>
            </a:fld>
            <a:endParaRPr lang="en-US"/>
          </a:p>
        </p:txBody>
      </p:sp>
    </p:spTree>
    <p:extLst>
      <p:ext uri="{BB962C8B-B14F-4D97-AF65-F5344CB8AC3E}">
        <p14:creationId xmlns:p14="http://schemas.microsoft.com/office/powerpoint/2010/main" val="35708984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ADFAE2CB-0EAD-E788-FCB7-FB12F6939199}"/>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8375841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CAA6B609-D718-DB49-892F-7E49376CC913}"/>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3682991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320CE03-D7EA-40B3-B004-856418A2BEF7}" type="datetime1">
              <a:rPr lang="en-US" smtClean="0"/>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6301CB-089A-4061-8BBB-88783F2240A8}" type="slidenum">
              <a:rPr lang="en-US" smtClean="0"/>
              <a:pPr/>
              <a:t>‹#›</a:t>
            </a:fld>
            <a:endParaRPr lang="en-US"/>
          </a:p>
        </p:txBody>
      </p:sp>
      <p:pic>
        <p:nvPicPr>
          <p:cNvPr id="7" name="Picture 6">
            <a:extLst>
              <a:ext uri="{FF2B5EF4-FFF2-40B4-BE49-F238E27FC236}">
                <a16:creationId xmlns:a16="http://schemas.microsoft.com/office/drawing/2014/main" id="{B6D47838-65AB-9725-E90F-32F3E3B8F3C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3256038"/>
          </a:xfrm>
          <a:prstGeom prst="rect">
            <a:avLst/>
          </a:prstGeom>
        </p:spPr>
      </p:pic>
    </p:spTree>
    <p:extLst>
      <p:ext uri="{BB962C8B-B14F-4D97-AF65-F5344CB8AC3E}">
        <p14:creationId xmlns:p14="http://schemas.microsoft.com/office/powerpoint/2010/main" val="12333415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CCC9F39-01F4-466D-A566-1AFD8B67C78C}" type="datetime1">
              <a:rPr lang="en-US" smtClean="0"/>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6301CB-089A-4061-8BBB-88783F2240A8}" type="slidenum">
              <a:rPr lang="en-US" smtClean="0"/>
              <a:pPr/>
              <a:t>‹#›</a:t>
            </a:fld>
            <a:endParaRPr lang="en-US"/>
          </a:p>
        </p:txBody>
      </p:sp>
      <p:pic>
        <p:nvPicPr>
          <p:cNvPr id="7" name="Picture 6" descr="Blue_Gradient_bar_art.png">
            <a:extLst>
              <a:ext uri="{FF2B5EF4-FFF2-40B4-BE49-F238E27FC236}">
                <a16:creationId xmlns:a16="http://schemas.microsoft.com/office/drawing/2014/main" id="{88B6A1E9-3D16-237A-B1AB-043A3BFBAC4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702" y="0"/>
            <a:ext cx="12197701" cy="512369"/>
          </a:xfrm>
          <a:prstGeom prst="rect">
            <a:avLst/>
          </a:prstGeom>
        </p:spPr>
      </p:pic>
    </p:spTree>
    <p:extLst>
      <p:ext uri="{BB962C8B-B14F-4D97-AF65-F5344CB8AC3E}">
        <p14:creationId xmlns:p14="http://schemas.microsoft.com/office/powerpoint/2010/main" val="9858079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D5F240D-5685-4BB5-BF6B-C3F64BABF0EB}" type="datetime1">
              <a:rPr lang="en-US" smtClean="0"/>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6301CB-089A-4061-8BBB-88783F2240A8}" type="slidenum">
              <a:rPr lang="en-US" smtClean="0"/>
              <a:pPr/>
              <a:t>‹#›</a:t>
            </a:fld>
            <a:endParaRPr lang="en-US"/>
          </a:p>
        </p:txBody>
      </p:sp>
    </p:spTree>
    <p:extLst>
      <p:ext uri="{BB962C8B-B14F-4D97-AF65-F5344CB8AC3E}">
        <p14:creationId xmlns:p14="http://schemas.microsoft.com/office/powerpoint/2010/main" val="159552632"/>
      </p:ext>
    </p:extLst>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D5F240D-5685-4BB5-BF6B-C3F64BABF0EB}" type="datetime1">
              <a:rPr lang="en-US" smtClean="0"/>
              <a:t>10/7/2024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6301CB-089A-4061-8BBB-88783F2240A8}" type="slidenum">
              <a:rPr lang="en-US" smtClean="0"/>
              <a:pPr/>
              <a:t>‹#›</a:t>
            </a:fld>
            <a:endParaRPr lang="en-US"/>
          </a:p>
        </p:txBody>
      </p:sp>
    </p:spTree>
    <p:extLst>
      <p:ext uri="{BB962C8B-B14F-4D97-AF65-F5344CB8AC3E}">
        <p14:creationId xmlns:p14="http://schemas.microsoft.com/office/powerpoint/2010/main" val="1845434314"/>
      </p:ext>
    </p:extLst>
  </p:cSld>
  <p:clrMapOvr>
    <a:masterClrMapping/>
  </p:clrMapOvr>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D5F240D-5685-4BB5-BF6B-C3F64BABF0EB}" type="datetime1">
              <a:rPr lang="en-US" smtClean="0"/>
              <a:t>10/7/2024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6301CB-089A-4061-8BBB-88783F2240A8}" type="slidenum">
              <a:rPr lang="en-US" smtClean="0"/>
              <a:pPr/>
              <a:t>‹#›</a:t>
            </a:fld>
            <a:endParaRPr lang="en-US"/>
          </a:p>
        </p:txBody>
      </p:sp>
    </p:spTree>
    <p:extLst>
      <p:ext uri="{BB962C8B-B14F-4D97-AF65-F5344CB8AC3E}">
        <p14:creationId xmlns:p14="http://schemas.microsoft.com/office/powerpoint/2010/main" val="2507229156"/>
      </p:ext>
    </p:extLst>
  </p:cSld>
  <p:clrMapOvr>
    <a:masterClrMapping/>
  </p:clrMapOvr>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8D900C1-17ED-4E3F-9737-E9548ED591A4}" type="datetime1">
              <a:rPr lang="en-US" smtClean="0"/>
              <a:t>10/7/2024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6301CB-089A-4061-8BBB-88783F2240A8}" type="slidenum">
              <a:rPr lang="en-US" smtClean="0"/>
              <a:pPr/>
              <a:t>‹#›</a:t>
            </a:fld>
            <a:endParaRPr lang="en-US"/>
          </a:p>
        </p:txBody>
      </p:sp>
      <p:pic>
        <p:nvPicPr>
          <p:cNvPr id="6" name="Picture 5" descr="Blue_Gradient_bar_art.png">
            <a:extLst>
              <a:ext uri="{FF2B5EF4-FFF2-40B4-BE49-F238E27FC236}">
                <a16:creationId xmlns:a16="http://schemas.microsoft.com/office/drawing/2014/main" id="{66CEB741-8409-5DB4-6210-5B62F8D0806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702" y="0"/>
            <a:ext cx="12197701" cy="512369"/>
          </a:xfrm>
          <a:prstGeom prst="rect">
            <a:avLst/>
          </a:prstGeom>
        </p:spPr>
      </p:pic>
    </p:spTree>
    <p:extLst>
      <p:ext uri="{BB962C8B-B14F-4D97-AF65-F5344CB8AC3E}">
        <p14:creationId xmlns:p14="http://schemas.microsoft.com/office/powerpoint/2010/main" val="16485310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F89989-9048-41AD-ABAD-0B09A9134837}" type="datetime1">
              <a:rPr lang="en-US" smtClean="0"/>
              <a:t>10/7/2024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6301CB-089A-4061-8BBB-88783F2240A8}" type="slidenum">
              <a:rPr lang="en-US" smtClean="0"/>
              <a:t>‹#›</a:t>
            </a:fld>
            <a:endParaRPr lang="en-US"/>
          </a:p>
        </p:txBody>
      </p:sp>
      <p:pic>
        <p:nvPicPr>
          <p:cNvPr id="5" name="Picture 4">
            <a:extLst>
              <a:ext uri="{FF2B5EF4-FFF2-40B4-BE49-F238E27FC236}">
                <a16:creationId xmlns:a16="http://schemas.microsoft.com/office/drawing/2014/main" id="{604F833E-4659-C3A9-9E78-94BDB196224C}"/>
              </a:ext>
            </a:extLst>
          </p:cNvPr>
          <p:cNvPicPr>
            <a:picLocks noChangeAspect="1"/>
          </p:cNvPicPr>
          <p:nvPr userDrawn="1"/>
        </p:nvPicPr>
        <p:blipFill>
          <a:blip r:embed="rId2"/>
          <a:stretch>
            <a:fillRect/>
          </a:stretch>
        </p:blipFill>
        <p:spPr>
          <a:xfrm>
            <a:off x="0" y="0"/>
            <a:ext cx="12199153" cy="1504648"/>
          </a:xfrm>
          <a:prstGeom prst="rect">
            <a:avLst/>
          </a:prstGeom>
        </p:spPr>
      </p:pic>
    </p:spTree>
    <p:extLst>
      <p:ext uri="{BB962C8B-B14F-4D97-AF65-F5344CB8AC3E}">
        <p14:creationId xmlns:p14="http://schemas.microsoft.com/office/powerpoint/2010/main" val="42073568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D5F240D-5685-4BB5-BF6B-C3F64BABF0EB}" type="datetime1">
              <a:rPr lang="en-US" smtClean="0"/>
              <a:t>10/7/2024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6301CB-089A-4061-8BBB-88783F2240A8}" type="slidenum">
              <a:rPr lang="en-US" smtClean="0"/>
              <a:pPr/>
              <a:t>‹#›</a:t>
            </a:fld>
            <a:endParaRPr lang="en-US"/>
          </a:p>
        </p:txBody>
      </p:sp>
    </p:spTree>
    <p:extLst>
      <p:ext uri="{BB962C8B-B14F-4D97-AF65-F5344CB8AC3E}">
        <p14:creationId xmlns:p14="http://schemas.microsoft.com/office/powerpoint/2010/main" val="822464619"/>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13BBD-DBF4-431F-9F61-1C79A8E9C55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C40374-95E4-4F7B-8966-0536C025745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D3DEA5-F24A-4BB1-8B20-3E88BFFCC6F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5D1CB7F-8607-43C1-BBC2-793EA319DA62}"/>
              </a:ext>
            </a:extLst>
          </p:cNvPr>
          <p:cNvSpPr>
            <a:spLocks noGrp="1"/>
          </p:cNvSpPr>
          <p:nvPr>
            <p:ph type="dt" sz="half" idx="10"/>
          </p:nvPr>
        </p:nvSpPr>
        <p:spPr/>
        <p:txBody>
          <a:bodyPr/>
          <a:lstStyle/>
          <a:p>
            <a:fld id="{155BD4D7-C7E2-46ED-A66C-BA25072808C7}" type="datetime1">
              <a:rPr lang="en-US" smtClean="0"/>
              <a:t>10/7/2024</a:t>
            </a:fld>
            <a:endParaRPr lang="en-US"/>
          </a:p>
        </p:txBody>
      </p:sp>
      <p:sp>
        <p:nvSpPr>
          <p:cNvPr id="6" name="Footer Placeholder 5">
            <a:extLst>
              <a:ext uri="{FF2B5EF4-FFF2-40B4-BE49-F238E27FC236}">
                <a16:creationId xmlns:a16="http://schemas.microsoft.com/office/drawing/2014/main" id="{579FAE8D-35C1-4352-AB68-01B13DD290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D9F26D-BE11-468F-B73B-2DC94B170C7B}"/>
              </a:ext>
            </a:extLst>
          </p:cNvPr>
          <p:cNvSpPr>
            <a:spLocks noGrp="1"/>
          </p:cNvSpPr>
          <p:nvPr>
            <p:ph type="sldNum" sz="quarter" idx="12"/>
          </p:nvPr>
        </p:nvSpPr>
        <p:spPr/>
        <p:txBody>
          <a:bodyPr/>
          <a:lstStyle/>
          <a:p>
            <a:fld id="{8BD416C4-3E2A-4C79-AE05-143FD2AEAD24}" type="slidenum">
              <a:rPr lang="en-US" smtClean="0"/>
              <a:t>‹#›</a:t>
            </a:fld>
            <a:endParaRPr lang="en-US"/>
          </a:p>
        </p:txBody>
      </p:sp>
    </p:spTree>
    <p:extLst>
      <p:ext uri="{BB962C8B-B14F-4D97-AF65-F5344CB8AC3E}">
        <p14:creationId xmlns:p14="http://schemas.microsoft.com/office/powerpoint/2010/main" val="12710406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D5F240D-5685-4BB5-BF6B-C3F64BABF0EB}" type="datetime1">
              <a:rPr lang="en-US" smtClean="0"/>
              <a:t>10/7/2024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6301CB-089A-4061-8BBB-88783F2240A8}" type="slidenum">
              <a:rPr lang="en-US" smtClean="0"/>
              <a:pPr/>
              <a:t>‹#›</a:t>
            </a:fld>
            <a:endParaRPr lang="en-US"/>
          </a:p>
        </p:txBody>
      </p:sp>
    </p:spTree>
    <p:extLst>
      <p:ext uri="{BB962C8B-B14F-4D97-AF65-F5344CB8AC3E}">
        <p14:creationId xmlns:p14="http://schemas.microsoft.com/office/powerpoint/2010/main" val="2641213628"/>
      </p:ext>
    </p:extLst>
  </p:cSld>
  <p:clrMapOvr>
    <a:masterClrMapping/>
  </p:clrMapOvr>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5F240D-5685-4BB5-BF6B-C3F64BABF0EB}" type="datetime1">
              <a:rPr lang="en-US" smtClean="0"/>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6301CB-089A-4061-8BBB-88783F2240A8}" type="slidenum">
              <a:rPr lang="en-US" smtClean="0"/>
              <a:pPr/>
              <a:t>‹#›</a:t>
            </a:fld>
            <a:endParaRPr lang="en-US"/>
          </a:p>
        </p:txBody>
      </p:sp>
    </p:spTree>
    <p:extLst>
      <p:ext uri="{BB962C8B-B14F-4D97-AF65-F5344CB8AC3E}">
        <p14:creationId xmlns:p14="http://schemas.microsoft.com/office/powerpoint/2010/main" val="3188414554"/>
      </p:ext>
    </p:extLst>
  </p:cSld>
  <p:clrMapOvr>
    <a:masterClrMapping/>
  </p:clrMapOvr>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5F240D-5685-4BB5-BF6B-C3F64BABF0EB}" type="datetime1">
              <a:rPr lang="en-US" smtClean="0"/>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6301CB-089A-4061-8BBB-88783F2240A8}" type="slidenum">
              <a:rPr lang="en-US" smtClean="0"/>
              <a:pPr/>
              <a:t>‹#›</a:t>
            </a:fld>
            <a:endParaRPr lang="en-US"/>
          </a:p>
        </p:txBody>
      </p:sp>
    </p:spTree>
    <p:extLst>
      <p:ext uri="{BB962C8B-B14F-4D97-AF65-F5344CB8AC3E}">
        <p14:creationId xmlns:p14="http://schemas.microsoft.com/office/powerpoint/2010/main" val="3299730705"/>
      </p:ext>
    </p:extLst>
  </p:cSld>
  <p:clrMapOvr>
    <a:masterClrMapping/>
  </p:clrMapOvr>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2688003"/>
          </a:xfrm>
          <a:prstGeom prst="rect">
            <a:avLst/>
          </a:prstGeom>
        </p:spPr>
      </p:pic>
      <p:pic>
        <p:nvPicPr>
          <p:cNvPr id="10" name="Picture 9"/>
          <p:cNvPicPr>
            <a:picLocks noChangeAspect="1"/>
          </p:cNvPicPr>
          <p:nvPr userDrawn="1"/>
        </p:nvPicPr>
        <p:blipFill rotWithShape="1">
          <a:blip r:embed="rId3" cstate="email">
            <a:alphaModFix/>
            <a:extLst>
              <a:ext uri="{28A0092B-C50C-407E-A947-70E740481C1C}">
                <a14:useLocalDpi xmlns:a14="http://schemas.microsoft.com/office/drawing/2010/main"/>
              </a:ext>
            </a:extLst>
          </a:blip>
          <a:srcRect/>
          <a:stretch/>
        </p:blipFill>
        <p:spPr>
          <a:xfrm>
            <a:off x="0" y="2341611"/>
            <a:ext cx="12192000" cy="3155867"/>
          </a:xfrm>
          <a:prstGeom prst="rect">
            <a:avLst/>
          </a:prstGeom>
        </p:spPr>
      </p:pic>
      <p:sp>
        <p:nvSpPr>
          <p:cNvPr id="2" name="Title 1"/>
          <p:cNvSpPr>
            <a:spLocks noGrp="1"/>
          </p:cNvSpPr>
          <p:nvPr>
            <p:ph type="title"/>
          </p:nvPr>
        </p:nvSpPr>
        <p:spPr>
          <a:xfrm>
            <a:off x="838200" y="366688"/>
            <a:ext cx="10515600" cy="1209615"/>
          </a:xfrm>
        </p:spPr>
        <p:txBody>
          <a:bodyPr/>
          <a:lstStyle>
            <a:lvl1pPr algn="ctr">
              <a:defRPr>
                <a:solidFill>
                  <a:schemeClr val="bg1"/>
                </a:solidFill>
              </a:defRPr>
            </a:lvl1pPr>
          </a:lstStyle>
          <a:p>
            <a:r>
              <a:rPr lang="en-US"/>
              <a:t>Click to edit Master title style</a:t>
            </a:r>
          </a:p>
        </p:txBody>
      </p:sp>
      <p:sp>
        <p:nvSpPr>
          <p:cNvPr id="3" name="Date Placeholder 2"/>
          <p:cNvSpPr>
            <a:spLocks noGrp="1"/>
          </p:cNvSpPr>
          <p:nvPr>
            <p:ph type="dt" sz="half" idx="10"/>
          </p:nvPr>
        </p:nvSpPr>
        <p:spPr/>
        <p:txBody>
          <a:bodyPr/>
          <a:lstStyle/>
          <a:p>
            <a:fld id="{FE9653A2-6D2A-4742-A4F8-3E60AB350FD8}" type="datetime1">
              <a:rPr lang="en-US" smtClean="0"/>
              <a:t>10/7/2024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6301CB-089A-4061-8BBB-88783F2240A8}" type="slidenum">
              <a:rPr lang="en-US" smtClean="0"/>
              <a:pPr/>
              <a:t>‹#›</a:t>
            </a:fld>
            <a:endParaRPr lang="en-US"/>
          </a:p>
        </p:txBody>
      </p:sp>
      <p:sp>
        <p:nvSpPr>
          <p:cNvPr id="7" name="Rectangle 6"/>
          <p:cNvSpPr/>
          <p:nvPr userDrawn="1"/>
        </p:nvSpPr>
        <p:spPr>
          <a:xfrm>
            <a:off x="2666395" y="2339980"/>
            <a:ext cx="7005562" cy="3155867"/>
          </a:xfrm>
          <a:prstGeom prst="rect">
            <a:avLst/>
          </a:prstGeom>
          <a:solidFill>
            <a:srgbClr val="FFFFFF"/>
          </a:solidFill>
          <a:ln>
            <a:noFill/>
          </a:ln>
          <a:effectLst>
            <a:outerShdw blurRad="63500" sx="102000" sy="102000" algn="ctr" rotWithShape="0">
              <a:prstClr val="black">
                <a:alpha val="14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Quote_bubble.png"/>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5692321" y="1875203"/>
            <a:ext cx="876300" cy="812800"/>
          </a:xfrm>
          <a:prstGeom prst="rect">
            <a:avLst/>
          </a:prstGeom>
        </p:spPr>
      </p:pic>
      <p:sp>
        <p:nvSpPr>
          <p:cNvPr id="12" name="Picture Placeholder 11"/>
          <p:cNvSpPr>
            <a:spLocks noGrp="1"/>
          </p:cNvSpPr>
          <p:nvPr>
            <p:ph type="pic" sz="quarter" idx="13"/>
          </p:nvPr>
        </p:nvSpPr>
        <p:spPr>
          <a:xfrm>
            <a:off x="8974138" y="4441825"/>
            <a:ext cx="1828800" cy="1914525"/>
          </a:xfrm>
        </p:spPr>
        <p:txBody>
          <a:bodyPr/>
          <a:lstStyle/>
          <a:p>
            <a:endParaRPr lang="en-US"/>
          </a:p>
        </p:txBody>
      </p:sp>
      <p:sp>
        <p:nvSpPr>
          <p:cNvPr id="16" name="Text Placeholder 15"/>
          <p:cNvSpPr>
            <a:spLocks noGrp="1"/>
          </p:cNvSpPr>
          <p:nvPr>
            <p:ph type="body" sz="quarter" idx="14"/>
          </p:nvPr>
        </p:nvSpPr>
        <p:spPr>
          <a:xfrm>
            <a:off x="3386138" y="2917825"/>
            <a:ext cx="5922962" cy="20224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30339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Visual or Chart Slid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FBC16E3-FCDC-48A7-B511-BD400BEB88C9}" type="datetime1">
              <a:rPr lang="en-US" smtClean="0"/>
              <a:t>10/7/2024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6301CB-089A-4061-8BBB-88783F2240A8}" type="slidenum">
              <a:rPr lang="en-US" smtClean="0"/>
              <a:pPr/>
              <a:t>‹#›</a:t>
            </a:fld>
            <a:endParaRPr lang="en-US"/>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94"/>
            <a:ext cx="3376990" cy="6858594"/>
          </a:xfrm>
          <a:prstGeom prst="rect">
            <a:avLst/>
          </a:prstGeom>
        </p:spPr>
      </p:pic>
      <p:sp>
        <p:nvSpPr>
          <p:cNvPr id="2" name="Title 1"/>
          <p:cNvSpPr>
            <a:spLocks noGrp="1"/>
          </p:cNvSpPr>
          <p:nvPr>
            <p:ph type="title"/>
          </p:nvPr>
        </p:nvSpPr>
        <p:spPr>
          <a:xfrm>
            <a:off x="440266" y="1968263"/>
            <a:ext cx="2665791" cy="1209615"/>
          </a:xfrm>
        </p:spPr>
        <p:txBody>
          <a:bodyPr/>
          <a:lstStyle>
            <a:lvl1pPr>
              <a:defRPr>
                <a:solidFill>
                  <a:schemeClr val="bg1"/>
                </a:solidFill>
              </a:defRPr>
            </a:lvl1pPr>
          </a:lstStyle>
          <a:p>
            <a:r>
              <a:rPr lang="en-US"/>
              <a:t>Click to edit Master title style</a:t>
            </a:r>
          </a:p>
        </p:txBody>
      </p:sp>
      <p:sp>
        <p:nvSpPr>
          <p:cNvPr id="8" name="Content Placeholder 7"/>
          <p:cNvSpPr>
            <a:spLocks noGrp="1"/>
          </p:cNvSpPr>
          <p:nvPr>
            <p:ph sz="quarter" idx="13"/>
          </p:nvPr>
        </p:nvSpPr>
        <p:spPr>
          <a:xfrm>
            <a:off x="4038600" y="822325"/>
            <a:ext cx="7877175" cy="5181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900330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709180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Final Thank You Slide">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a:stretch/>
        </p:blipFill>
        <p:spPr>
          <a:xfrm>
            <a:off x="0" y="2341611"/>
            <a:ext cx="12192000" cy="3155867"/>
          </a:xfrm>
          <a:prstGeom prst="rect">
            <a:avLst/>
          </a:prstGeom>
        </p:spPr>
      </p:pic>
      <p:sp>
        <p:nvSpPr>
          <p:cNvPr id="3" name="Date Placeholder 2"/>
          <p:cNvSpPr>
            <a:spLocks noGrp="1"/>
          </p:cNvSpPr>
          <p:nvPr>
            <p:ph type="dt" sz="half" idx="10"/>
          </p:nvPr>
        </p:nvSpPr>
        <p:spPr/>
        <p:txBody>
          <a:bodyPr/>
          <a:lstStyle/>
          <a:p>
            <a:fld id="{3D144586-75FC-4F65-8D76-F5294858CAB7}" type="datetime1">
              <a:rPr lang="en-US" smtClean="0"/>
              <a:t>10/7/2024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6301CB-089A-4061-8BBB-88783F2240A8}" type="slidenum">
              <a:rPr lang="en-US" smtClean="0"/>
              <a:pPr/>
              <a:t>‹#›</a:t>
            </a:fld>
            <a:endParaRPr lang="en-US"/>
          </a:p>
        </p:txBody>
      </p:sp>
      <p:sp>
        <p:nvSpPr>
          <p:cNvPr id="7" name="Rectangle 6"/>
          <p:cNvSpPr/>
          <p:nvPr userDrawn="1"/>
        </p:nvSpPr>
        <p:spPr>
          <a:xfrm>
            <a:off x="2666395" y="2339980"/>
            <a:ext cx="7005562" cy="3155867"/>
          </a:xfrm>
          <a:prstGeom prst="rect">
            <a:avLst/>
          </a:prstGeom>
          <a:solidFill>
            <a:srgbClr val="FFFFFF"/>
          </a:solidFill>
          <a:ln>
            <a:noFill/>
          </a:ln>
          <a:effectLst>
            <a:outerShdw blurRad="63500" sx="102000" sy="102000" algn="ctr" rotWithShape="0">
              <a:prstClr val="black">
                <a:alpha val="14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Picture Placeholder 11"/>
          <p:cNvSpPr>
            <a:spLocks noGrp="1"/>
          </p:cNvSpPr>
          <p:nvPr>
            <p:ph type="pic" sz="quarter" idx="13"/>
          </p:nvPr>
        </p:nvSpPr>
        <p:spPr>
          <a:xfrm>
            <a:off x="8974138" y="4441825"/>
            <a:ext cx="1828800" cy="1914525"/>
          </a:xfrm>
        </p:spPr>
        <p:txBody>
          <a:bodyPr/>
          <a:lstStyle/>
          <a:p>
            <a:endParaRPr lang="en-US"/>
          </a:p>
        </p:txBody>
      </p:sp>
      <p:sp>
        <p:nvSpPr>
          <p:cNvPr id="16" name="Text Placeholder 15"/>
          <p:cNvSpPr>
            <a:spLocks noGrp="1"/>
          </p:cNvSpPr>
          <p:nvPr>
            <p:ph type="body" sz="quarter" idx="14" hasCustomPrompt="1"/>
          </p:nvPr>
        </p:nvSpPr>
        <p:spPr>
          <a:xfrm>
            <a:off x="3386138" y="2917825"/>
            <a:ext cx="5922962" cy="2022475"/>
          </a:xfrm>
        </p:spPr>
        <p:txBody>
          <a:bodyPr anchor="ctr">
            <a:normAutofit/>
          </a:bodyPr>
          <a:lstStyle>
            <a:lvl1pPr marL="0" indent="0" algn="ctr">
              <a:buNone/>
              <a:defRPr sz="4400" b="1" baseline="0"/>
            </a:lvl1pPr>
            <a:lvl2pPr marL="457200" indent="0">
              <a:buNone/>
              <a:defRPr/>
            </a:lvl2pPr>
            <a:lvl3pPr marL="914400" indent="0">
              <a:buNone/>
              <a:defRPr/>
            </a:lvl3pPr>
            <a:lvl4pPr marL="1371600" indent="0">
              <a:buNone/>
              <a:defRPr/>
            </a:lvl4pPr>
            <a:lvl5pPr marL="1828800" indent="0">
              <a:buNone/>
              <a:defRPr/>
            </a:lvl5pPr>
          </a:lstStyle>
          <a:p>
            <a:pPr lvl="0"/>
            <a:r>
              <a:rPr lang="en-US"/>
              <a:t>Thank you!</a:t>
            </a:r>
          </a:p>
        </p:txBody>
      </p:sp>
      <p:pic>
        <p:nvPicPr>
          <p:cNvPr id="13" name="Picture 1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64126" y="88177"/>
            <a:ext cx="4463748" cy="2142599"/>
          </a:xfrm>
          <a:prstGeom prst="rect">
            <a:avLst/>
          </a:prstGeom>
        </p:spPr>
      </p:pic>
      <p:pic>
        <p:nvPicPr>
          <p:cNvPr id="14" name="Picture 13"/>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0"/>
            <a:ext cx="12192000" cy="3256038"/>
          </a:xfrm>
          <a:prstGeom prst="rect">
            <a:avLst/>
          </a:prstGeom>
        </p:spPr>
      </p:pic>
      <p:pic>
        <p:nvPicPr>
          <p:cNvPr id="15" name="Picture 1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016526" y="240577"/>
            <a:ext cx="4463748" cy="2142599"/>
          </a:xfrm>
          <a:prstGeom prst="rect">
            <a:avLst/>
          </a:prstGeom>
        </p:spPr>
      </p:pic>
    </p:spTree>
    <p:extLst>
      <p:ext uri="{BB962C8B-B14F-4D97-AF65-F5344CB8AC3E}">
        <p14:creationId xmlns:p14="http://schemas.microsoft.com/office/powerpoint/2010/main" val="2704490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040453B-7765-6D4C-A7E3-67CBE8BB6143}"/>
              </a:ext>
            </a:extLst>
          </p:cNvPr>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7F2F9BBC-A468-4A76-B328-F125C51F0014}" type="datetime1">
              <a:rPr lang="en-US" smtClean="0"/>
              <a:t>10/7/2024</a:t>
            </a:fld>
            <a:endParaRPr lang="en-US"/>
          </a:p>
        </p:txBody>
      </p:sp>
      <p:sp>
        <p:nvSpPr>
          <p:cNvPr id="4" name="Footer Placeholder 3">
            <a:extLst>
              <a:ext uri="{FF2B5EF4-FFF2-40B4-BE49-F238E27FC236}">
                <a16:creationId xmlns:a16="http://schemas.microsoft.com/office/drawing/2014/main" id="{8F15DAC4-7AFC-5543-92D7-D55373B5FCE2}"/>
              </a:ext>
            </a:extLst>
          </p:cNvPr>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a:p>
        </p:txBody>
      </p:sp>
      <p:sp>
        <p:nvSpPr>
          <p:cNvPr id="5" name="Slide Number Placeholder 4">
            <a:extLst>
              <a:ext uri="{FF2B5EF4-FFF2-40B4-BE49-F238E27FC236}">
                <a16:creationId xmlns:a16="http://schemas.microsoft.com/office/drawing/2014/main" id="{C554EEA6-23D9-1C4E-93D4-CA13E10F9E68}"/>
              </a:ext>
            </a:extLst>
          </p:cNvPr>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BEED455F-700D-BA4B-B3F6-B4E03929F5E0}" type="slidenum">
              <a:rPr lang="en-US" smtClean="0"/>
              <a:pPr/>
              <a:t>‹#›</a:t>
            </a:fld>
            <a:endParaRPr lang="en-US"/>
          </a:p>
        </p:txBody>
      </p:sp>
      <p:pic>
        <p:nvPicPr>
          <p:cNvPr id="9" name="Picture 8" descr="Blue_Gradient_bar_art.png">
            <a:extLst>
              <a:ext uri="{FF2B5EF4-FFF2-40B4-BE49-F238E27FC236}">
                <a16:creationId xmlns:a16="http://schemas.microsoft.com/office/drawing/2014/main" id="{C3DFC097-4674-D848-A6F7-8E04FD5305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02" y="0"/>
            <a:ext cx="12197701" cy="512369"/>
          </a:xfrm>
          <a:prstGeom prst="rect">
            <a:avLst/>
          </a:prstGeom>
        </p:spPr>
      </p:pic>
      <p:sp>
        <p:nvSpPr>
          <p:cNvPr id="7" name="Title 1">
            <a:extLst>
              <a:ext uri="{FF2B5EF4-FFF2-40B4-BE49-F238E27FC236}">
                <a16:creationId xmlns:a16="http://schemas.microsoft.com/office/drawing/2014/main" id="{C785111F-9AFB-4797-97FD-C0B6E3DD5637}"/>
              </a:ext>
            </a:extLst>
          </p:cNvPr>
          <p:cNvSpPr>
            <a:spLocks noGrp="1"/>
          </p:cNvSpPr>
          <p:nvPr>
            <p:ph type="title"/>
          </p:nvPr>
        </p:nvSpPr>
        <p:spPr>
          <a:xfrm>
            <a:off x="835348" y="508091"/>
            <a:ext cx="10515600" cy="958850"/>
          </a:xfrm>
        </p:spPr>
        <p:txBody>
          <a:bodyPr>
            <a:normAutofit/>
          </a:bodyPr>
          <a:lstStyle>
            <a:lvl1pPr>
              <a:defRPr sz="3600" b="1" i="0" baseline="0">
                <a:latin typeface="Arial" panose="020B0604020202020204" pitchFamily="34" charset="0"/>
                <a:cs typeface="Arial" panose="020B0604020202020204" pitchFamily="34" charset="0"/>
              </a:defRPr>
            </a:lvl1pPr>
          </a:lstStyle>
          <a:p>
            <a:r>
              <a:rPr lang="en-US"/>
              <a:t>Click to edit Master title style</a:t>
            </a:r>
          </a:p>
        </p:txBody>
      </p:sp>
      <p:cxnSp>
        <p:nvCxnSpPr>
          <p:cNvPr id="8" name="Straight Connector 7">
            <a:extLst>
              <a:ext uri="{FF2B5EF4-FFF2-40B4-BE49-F238E27FC236}">
                <a16:creationId xmlns:a16="http://schemas.microsoft.com/office/drawing/2014/main" id="{5A795652-F60F-4D9D-B163-C985E6A19ACE}"/>
              </a:ext>
            </a:extLst>
          </p:cNvPr>
          <p:cNvCxnSpPr>
            <a:cxnSpLocks/>
          </p:cNvCxnSpPr>
          <p:nvPr userDrawn="1"/>
        </p:nvCxnSpPr>
        <p:spPr>
          <a:xfrm>
            <a:off x="997273" y="1461473"/>
            <a:ext cx="929276" cy="0"/>
          </a:xfrm>
          <a:prstGeom prst="line">
            <a:avLst/>
          </a:prstGeom>
          <a:ln w="38100" cmpd="sng">
            <a:solidFill>
              <a:srgbClr val="F75A1C"/>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2727151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Visual or Chart Slide">
    <p:spTree>
      <p:nvGrpSpPr>
        <p:cNvPr id="1" name=""/>
        <p:cNvGrpSpPr/>
        <p:nvPr/>
      </p:nvGrpSpPr>
      <p:grpSpPr>
        <a:xfrm>
          <a:off x="0" y="0"/>
          <a:ext cx="0" cy="0"/>
          <a:chOff x="0" y="0"/>
          <a:chExt cx="0" cy="0"/>
        </a:xfrm>
      </p:grpSpPr>
      <p:sp>
        <p:nvSpPr>
          <p:cNvPr id="7" name="Footer Placeholder 3">
            <a:extLst>
              <a:ext uri="{FF2B5EF4-FFF2-40B4-BE49-F238E27FC236}">
                <a16:creationId xmlns:a16="http://schemas.microsoft.com/office/drawing/2014/main" id="{61EF543F-3965-854C-9210-AA93C1C27B76}"/>
              </a:ext>
            </a:extLst>
          </p:cNvPr>
          <p:cNvSpPr>
            <a:spLocks noGrp="1"/>
          </p:cNvSpPr>
          <p:nvPr>
            <p:ph type="ftr" sz="quarter" idx="11"/>
          </p:nvPr>
        </p:nvSpPr>
        <p:spPr>
          <a:xfrm>
            <a:off x="4038600" y="6356350"/>
            <a:ext cx="4114800" cy="365125"/>
          </a:xfrm>
        </p:spPr>
        <p:txBody>
          <a:bodyPr/>
          <a:lstStyle>
            <a:lvl1pPr>
              <a:defRPr>
                <a:latin typeface="Arial" panose="020B0604020202020204" pitchFamily="34" charset="0"/>
                <a:cs typeface="Arial" panose="020B0604020202020204" pitchFamily="34" charset="0"/>
              </a:defRPr>
            </a:lvl1pPr>
          </a:lstStyle>
          <a:p>
            <a:endParaRPr lang="en-US"/>
          </a:p>
        </p:txBody>
      </p:sp>
      <p:sp>
        <p:nvSpPr>
          <p:cNvPr id="8" name="Slide Number Placeholder 4">
            <a:extLst>
              <a:ext uri="{FF2B5EF4-FFF2-40B4-BE49-F238E27FC236}">
                <a16:creationId xmlns:a16="http://schemas.microsoft.com/office/drawing/2014/main" id="{A3A87A79-BE2B-6D4E-B4CC-F0EC700A3238}"/>
              </a:ext>
            </a:extLst>
          </p:cNvPr>
          <p:cNvSpPr>
            <a:spLocks noGrp="1"/>
          </p:cNvSpPr>
          <p:nvPr>
            <p:ph type="sldNum" sz="quarter" idx="12"/>
          </p:nvPr>
        </p:nvSpPr>
        <p:spPr>
          <a:xfrm>
            <a:off x="8610600" y="6356350"/>
            <a:ext cx="2743200" cy="365125"/>
          </a:xfrm>
        </p:spPr>
        <p:txBody>
          <a:bodyPr/>
          <a:lstStyle>
            <a:lvl1pPr>
              <a:defRPr>
                <a:latin typeface="Arial" panose="020B0604020202020204" pitchFamily="34" charset="0"/>
                <a:cs typeface="Arial" panose="020B0604020202020204" pitchFamily="34" charset="0"/>
              </a:defRPr>
            </a:lvl1pPr>
          </a:lstStyle>
          <a:p>
            <a:fld id="{7E6301CB-089A-4061-8BBB-88783F2240A8}" type="slidenum">
              <a:rPr lang="en-US" smtClean="0"/>
              <a:pPr/>
              <a:t>‹#›</a:t>
            </a:fld>
            <a:endParaRPr lang="en-US"/>
          </a:p>
        </p:txBody>
      </p:sp>
      <p:pic>
        <p:nvPicPr>
          <p:cNvPr id="9" name="Picture 8">
            <a:extLst>
              <a:ext uri="{FF2B5EF4-FFF2-40B4-BE49-F238E27FC236}">
                <a16:creationId xmlns:a16="http://schemas.microsoft.com/office/drawing/2014/main" id="{A99F6E1E-D251-CF49-939B-503695F3A9CA}"/>
              </a:ext>
            </a:extLst>
          </p:cNvPr>
          <p:cNvPicPr>
            <a:picLocks noChangeAspect="1"/>
          </p:cNvPicPr>
          <p:nvPr userDrawn="1"/>
        </p:nvPicPr>
        <p:blipFill>
          <a:blip r:embed="rId2"/>
          <a:stretch>
            <a:fillRect/>
          </a:stretch>
        </p:blipFill>
        <p:spPr>
          <a:xfrm>
            <a:off x="0" y="-594"/>
            <a:ext cx="3376990" cy="6858594"/>
          </a:xfrm>
          <a:prstGeom prst="rect">
            <a:avLst/>
          </a:prstGeom>
        </p:spPr>
      </p:pic>
      <p:sp>
        <p:nvSpPr>
          <p:cNvPr id="10" name="Title 1">
            <a:extLst>
              <a:ext uri="{FF2B5EF4-FFF2-40B4-BE49-F238E27FC236}">
                <a16:creationId xmlns:a16="http://schemas.microsoft.com/office/drawing/2014/main" id="{8BB40F59-343A-7544-A2A8-1D508754D954}"/>
              </a:ext>
            </a:extLst>
          </p:cNvPr>
          <p:cNvSpPr>
            <a:spLocks noGrp="1"/>
          </p:cNvSpPr>
          <p:nvPr>
            <p:ph type="title"/>
          </p:nvPr>
        </p:nvSpPr>
        <p:spPr>
          <a:xfrm>
            <a:off x="440266" y="1968263"/>
            <a:ext cx="2665791" cy="1209615"/>
          </a:xfrm>
        </p:spPr>
        <p:txBody>
          <a:bodyPr>
            <a:noAutofit/>
          </a:bodyPr>
          <a:lstStyle>
            <a:lvl1pPr>
              <a:defRPr sz="3600" b="1" i="0" baseline="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1" name="Content Placeholder 7">
            <a:extLst>
              <a:ext uri="{FF2B5EF4-FFF2-40B4-BE49-F238E27FC236}">
                <a16:creationId xmlns:a16="http://schemas.microsoft.com/office/drawing/2014/main" id="{6E42940C-3338-4E41-9C84-09C4410633B6}"/>
              </a:ext>
            </a:extLst>
          </p:cNvPr>
          <p:cNvSpPr>
            <a:spLocks noGrp="1"/>
          </p:cNvSpPr>
          <p:nvPr>
            <p:ph sz="quarter" idx="13"/>
          </p:nvPr>
        </p:nvSpPr>
        <p:spPr>
          <a:xfrm>
            <a:off x="4038600" y="822325"/>
            <a:ext cx="7877175" cy="5181600"/>
          </a:xfrm>
        </p:spPr>
        <p:txBody>
          <a:bodyPr/>
          <a:lstStyle>
            <a:lvl1pPr>
              <a:defRPr sz="2400" b="0" i="0" baseline="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
            <a:extLst>
              <a:ext uri="{FF2B5EF4-FFF2-40B4-BE49-F238E27FC236}">
                <a16:creationId xmlns:a16="http://schemas.microsoft.com/office/drawing/2014/main" id="{77734E6B-9D75-804C-94CC-0F1639DDB896}"/>
              </a:ext>
            </a:extLst>
          </p:cNvPr>
          <p:cNvSpPr>
            <a:spLocks noGrp="1"/>
          </p:cNvSpPr>
          <p:nvPr>
            <p:ph type="dt" sz="half" idx="10"/>
          </p:nvPr>
        </p:nvSpPr>
        <p:spPr>
          <a:xfrm>
            <a:off x="838200" y="6356350"/>
            <a:ext cx="2743200" cy="365125"/>
          </a:xfrm>
        </p:spPr>
        <p:txBody>
          <a:bodyPr/>
          <a:lstStyle>
            <a:lvl1pPr>
              <a:defRPr>
                <a:latin typeface="Arial" panose="020B0604020202020204" pitchFamily="34" charset="0"/>
                <a:cs typeface="Arial" panose="020B0604020202020204" pitchFamily="34" charset="0"/>
              </a:defRPr>
            </a:lvl1pPr>
          </a:lstStyle>
          <a:p>
            <a:fld id="{B96DAE68-F0E8-4EC7-AE1E-4D722B038C7B}" type="datetime1">
              <a:rPr lang="en-US" smtClean="0"/>
              <a:t>10/7/2024</a:t>
            </a:fld>
            <a:endParaRPr lang="en-US"/>
          </a:p>
        </p:txBody>
      </p:sp>
    </p:spTree>
    <p:extLst>
      <p:ext uri="{BB962C8B-B14F-4D97-AF65-F5344CB8AC3E}">
        <p14:creationId xmlns:p14="http://schemas.microsoft.com/office/powerpoint/2010/main" val="147992731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9EDE7EB-3874-C24C-A3BB-5308BF72CACE}"/>
              </a:ext>
            </a:extLst>
          </p:cNvPr>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2CE36BEB-C825-4FFE-9CEC-48B97B336D1B}" type="datetime1">
              <a:rPr lang="en-US" smtClean="0"/>
              <a:t>10/7/2024</a:t>
            </a:fld>
            <a:endParaRPr lang="en-US"/>
          </a:p>
        </p:txBody>
      </p:sp>
      <p:sp>
        <p:nvSpPr>
          <p:cNvPr id="4" name="Footer Placeholder 3">
            <a:extLst>
              <a:ext uri="{FF2B5EF4-FFF2-40B4-BE49-F238E27FC236}">
                <a16:creationId xmlns:a16="http://schemas.microsoft.com/office/drawing/2014/main" id="{730D2D45-641B-C444-8206-20CEBDF120DA}"/>
              </a:ext>
            </a:extLst>
          </p:cNvPr>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a:p>
        </p:txBody>
      </p:sp>
      <p:sp>
        <p:nvSpPr>
          <p:cNvPr id="5" name="Slide Number Placeholder 4">
            <a:extLst>
              <a:ext uri="{FF2B5EF4-FFF2-40B4-BE49-F238E27FC236}">
                <a16:creationId xmlns:a16="http://schemas.microsoft.com/office/drawing/2014/main" id="{6DEC41E3-3EBA-AE4D-A933-3811413FB445}"/>
              </a:ext>
            </a:extLst>
          </p:cNvPr>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BEED455F-700D-BA4B-B3F6-B4E03929F5E0}" type="slidenum">
              <a:rPr lang="en-US" smtClean="0"/>
              <a:pPr/>
              <a:t>‹#›</a:t>
            </a:fld>
            <a:endParaRPr lang="en-US"/>
          </a:p>
        </p:txBody>
      </p:sp>
      <p:pic>
        <p:nvPicPr>
          <p:cNvPr id="6" name="Picture 5">
            <a:extLst>
              <a:ext uri="{FF2B5EF4-FFF2-40B4-BE49-F238E27FC236}">
                <a16:creationId xmlns:a16="http://schemas.microsoft.com/office/drawing/2014/main" id="{9E4FF416-AA47-7E4D-AAE1-1D4DAB7C9E32}"/>
              </a:ext>
            </a:extLst>
          </p:cNvPr>
          <p:cNvPicPr>
            <a:picLocks noChangeAspect="1"/>
          </p:cNvPicPr>
          <p:nvPr userDrawn="1"/>
        </p:nvPicPr>
        <p:blipFill>
          <a:blip r:embed="rId2"/>
          <a:stretch>
            <a:fillRect/>
          </a:stretch>
        </p:blipFill>
        <p:spPr>
          <a:xfrm>
            <a:off x="0" y="0"/>
            <a:ext cx="12192000" cy="2872409"/>
          </a:xfrm>
          <a:prstGeom prst="rect">
            <a:avLst/>
          </a:prstGeom>
        </p:spPr>
      </p:pic>
      <p:pic>
        <p:nvPicPr>
          <p:cNvPr id="7" name="Picture 6">
            <a:extLst>
              <a:ext uri="{FF2B5EF4-FFF2-40B4-BE49-F238E27FC236}">
                <a16:creationId xmlns:a16="http://schemas.microsoft.com/office/drawing/2014/main" id="{28269898-19E1-3F4C-9C2A-5685C4BCCAC1}"/>
              </a:ext>
            </a:extLst>
          </p:cNvPr>
          <p:cNvPicPr>
            <a:picLocks noChangeAspect="1"/>
          </p:cNvPicPr>
          <p:nvPr userDrawn="1"/>
        </p:nvPicPr>
        <p:blipFill rotWithShape="1">
          <a:blip r:embed="rId3">
            <a:alphaModFix amt="25000"/>
            <a:extLst>
              <a:ext uri="{28A0092B-C50C-407E-A947-70E740481C1C}">
                <a14:useLocalDpi xmlns:a14="http://schemas.microsoft.com/office/drawing/2010/main" val="0"/>
              </a:ext>
            </a:extLst>
          </a:blip>
          <a:srcRect l="1053" r="-120" b="10322"/>
          <a:stretch/>
        </p:blipFill>
        <p:spPr>
          <a:xfrm>
            <a:off x="0" y="2872409"/>
            <a:ext cx="8153401" cy="2972806"/>
          </a:xfrm>
          <a:prstGeom prst="rect">
            <a:avLst/>
          </a:prstGeom>
          <a:solidFill>
            <a:schemeClr val="bg1">
              <a:lumMod val="85000"/>
              <a:alpha val="20000"/>
            </a:schemeClr>
          </a:solidFill>
        </p:spPr>
      </p:pic>
      <p:pic>
        <p:nvPicPr>
          <p:cNvPr id="8" name="Picture 7">
            <a:extLst>
              <a:ext uri="{FF2B5EF4-FFF2-40B4-BE49-F238E27FC236}">
                <a16:creationId xmlns:a16="http://schemas.microsoft.com/office/drawing/2014/main" id="{8DFDDC4B-C13A-7F4F-87F3-309E52C2D095}"/>
              </a:ext>
            </a:extLst>
          </p:cNvPr>
          <p:cNvPicPr>
            <a:picLocks noChangeAspect="1"/>
          </p:cNvPicPr>
          <p:nvPr userDrawn="1"/>
        </p:nvPicPr>
        <p:blipFill rotWithShape="1">
          <a:blip r:embed="rId3">
            <a:alphaModFix amt="25000"/>
            <a:extLst>
              <a:ext uri="{28A0092B-C50C-407E-A947-70E740481C1C}">
                <a14:useLocalDpi xmlns:a14="http://schemas.microsoft.com/office/drawing/2010/main" val="0"/>
              </a:ext>
            </a:extLst>
          </a:blip>
          <a:srcRect l="50076" r="854" b="10322"/>
          <a:stretch/>
        </p:blipFill>
        <p:spPr>
          <a:xfrm>
            <a:off x="8153400" y="2872409"/>
            <a:ext cx="4038600" cy="2972806"/>
          </a:xfrm>
          <a:prstGeom prst="rect">
            <a:avLst/>
          </a:prstGeom>
          <a:solidFill>
            <a:schemeClr val="bg1">
              <a:lumMod val="85000"/>
              <a:alpha val="20000"/>
            </a:schemeClr>
          </a:solidFill>
        </p:spPr>
      </p:pic>
      <p:sp>
        <p:nvSpPr>
          <p:cNvPr id="9" name="Rectangle 8">
            <a:extLst>
              <a:ext uri="{FF2B5EF4-FFF2-40B4-BE49-F238E27FC236}">
                <a16:creationId xmlns:a16="http://schemas.microsoft.com/office/drawing/2014/main" id="{4238D639-DC5F-AD40-A382-30EDB5B7BBD7}"/>
              </a:ext>
            </a:extLst>
          </p:cNvPr>
          <p:cNvSpPr/>
          <p:nvPr userDrawn="1"/>
        </p:nvSpPr>
        <p:spPr>
          <a:xfrm>
            <a:off x="2430684" y="2549387"/>
            <a:ext cx="7592992" cy="2872410"/>
          </a:xfrm>
          <a:prstGeom prst="rect">
            <a:avLst/>
          </a:prstGeom>
          <a:solidFill>
            <a:srgbClr val="FFFFFF"/>
          </a:solidFill>
          <a:ln>
            <a:noFill/>
          </a:ln>
          <a:effectLst>
            <a:outerShdw blurRad="63500" sx="101000" sy="101000" algn="ctr" rotWithShape="0">
              <a:prstClr val="black">
                <a:alpha val="14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542FB3CB-7C86-9E4B-941F-E7F873FF3304}"/>
              </a:ext>
            </a:extLst>
          </p:cNvPr>
          <p:cNvSpPr>
            <a:spLocks noGrp="1"/>
          </p:cNvSpPr>
          <p:nvPr>
            <p:ph type="title"/>
          </p:nvPr>
        </p:nvSpPr>
        <p:spPr>
          <a:xfrm>
            <a:off x="838200" y="366688"/>
            <a:ext cx="10515600" cy="1209615"/>
          </a:xfrm>
        </p:spPr>
        <p:txBody>
          <a:bodyPr>
            <a:normAutofit/>
          </a:bodyPr>
          <a:lstStyle>
            <a:lvl1pPr algn="ctr">
              <a:defRPr sz="3600" b="1" i="0" baseline="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1" name="Text Placeholder 15">
            <a:extLst>
              <a:ext uri="{FF2B5EF4-FFF2-40B4-BE49-F238E27FC236}">
                <a16:creationId xmlns:a16="http://schemas.microsoft.com/office/drawing/2014/main" id="{E1BEAF61-1520-F54F-B9DC-37455A3F530B}"/>
              </a:ext>
            </a:extLst>
          </p:cNvPr>
          <p:cNvSpPr>
            <a:spLocks noGrp="1"/>
          </p:cNvSpPr>
          <p:nvPr>
            <p:ph type="body" sz="quarter" idx="14"/>
          </p:nvPr>
        </p:nvSpPr>
        <p:spPr>
          <a:xfrm>
            <a:off x="3386138" y="2917825"/>
            <a:ext cx="5922962" cy="2022475"/>
          </a:xfrm>
        </p:spPr>
        <p:txBody>
          <a:bodyPr/>
          <a:lstStyle>
            <a:lvl1pPr>
              <a:defRPr sz="2400" b="0" i="0" baseline="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a:extLst>
              <a:ext uri="{FF2B5EF4-FFF2-40B4-BE49-F238E27FC236}">
                <a16:creationId xmlns:a16="http://schemas.microsoft.com/office/drawing/2014/main" id="{7888EA61-F2EE-7B45-8D4B-A5DD550C22EC}"/>
              </a:ext>
            </a:extLst>
          </p:cNvPr>
          <p:cNvSpPr>
            <a:spLocks noGrp="1"/>
          </p:cNvSpPr>
          <p:nvPr>
            <p:ph type="pic" sz="quarter" idx="13" hasCustomPrompt="1"/>
          </p:nvPr>
        </p:nvSpPr>
        <p:spPr>
          <a:xfrm>
            <a:off x="8974138" y="4441825"/>
            <a:ext cx="1828800" cy="1914525"/>
          </a:xfrm>
          <a:solidFill>
            <a:schemeClr val="bg1">
              <a:lumMod val="85000"/>
            </a:schemeClr>
          </a:solidFill>
        </p:spPr>
        <p:txBody>
          <a:bodyPr/>
          <a:lstStyle>
            <a:lvl1pPr marL="0" indent="0">
              <a:buNone/>
              <a:defRPr/>
            </a:lvl1pPr>
          </a:lstStyle>
          <a:p>
            <a:r>
              <a:rPr lang="en-US"/>
              <a:t>Photo of person who is quoted</a:t>
            </a:r>
          </a:p>
        </p:txBody>
      </p:sp>
      <p:pic>
        <p:nvPicPr>
          <p:cNvPr id="13" name="Picture 12" descr="Quote_bubble.png">
            <a:extLst>
              <a:ext uri="{FF2B5EF4-FFF2-40B4-BE49-F238E27FC236}">
                <a16:creationId xmlns:a16="http://schemas.microsoft.com/office/drawing/2014/main" id="{A57C1BC5-5477-E341-9B9F-96D22AB2DC4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692321" y="2105025"/>
            <a:ext cx="876300" cy="812800"/>
          </a:xfrm>
          <a:prstGeom prst="rect">
            <a:avLst/>
          </a:prstGeom>
        </p:spPr>
      </p:pic>
    </p:spTree>
    <p:extLst>
      <p:ext uri="{BB962C8B-B14F-4D97-AF65-F5344CB8AC3E}">
        <p14:creationId xmlns:p14="http://schemas.microsoft.com/office/powerpoint/2010/main" val="22462737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737DA-0476-476C-A6B1-A41C11A20B0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E0C317-D8B5-4559-8A3A-285A047C42F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8977B97-6B16-4895-8B8D-F114C590748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DBA0AA9-2719-4774-A2EC-08885DC9B41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D713369-B1E5-4C49-8207-89F0905174D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D931A08-BAF4-41CA-88C3-EF23CD86C13F}"/>
              </a:ext>
            </a:extLst>
          </p:cNvPr>
          <p:cNvSpPr>
            <a:spLocks noGrp="1"/>
          </p:cNvSpPr>
          <p:nvPr>
            <p:ph type="dt" sz="half" idx="10"/>
          </p:nvPr>
        </p:nvSpPr>
        <p:spPr/>
        <p:txBody>
          <a:bodyPr/>
          <a:lstStyle/>
          <a:p>
            <a:fld id="{FBFD12B0-764C-43FB-8D67-983F42ABEA17}" type="datetime1">
              <a:rPr lang="en-US" smtClean="0"/>
              <a:t>10/7/2024</a:t>
            </a:fld>
            <a:endParaRPr lang="en-US"/>
          </a:p>
        </p:txBody>
      </p:sp>
      <p:sp>
        <p:nvSpPr>
          <p:cNvPr id="8" name="Footer Placeholder 7">
            <a:extLst>
              <a:ext uri="{FF2B5EF4-FFF2-40B4-BE49-F238E27FC236}">
                <a16:creationId xmlns:a16="http://schemas.microsoft.com/office/drawing/2014/main" id="{F25F5F90-E7B2-41AF-BA54-B1BB8F803DD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947ED0C-8FFB-4D2F-B341-FA680609168F}"/>
              </a:ext>
            </a:extLst>
          </p:cNvPr>
          <p:cNvSpPr>
            <a:spLocks noGrp="1"/>
          </p:cNvSpPr>
          <p:nvPr>
            <p:ph type="sldNum" sz="quarter" idx="12"/>
          </p:nvPr>
        </p:nvSpPr>
        <p:spPr/>
        <p:txBody>
          <a:bodyPr/>
          <a:lstStyle/>
          <a:p>
            <a:fld id="{8BD416C4-3E2A-4C79-AE05-143FD2AEAD24}" type="slidenum">
              <a:rPr lang="en-US" smtClean="0"/>
              <a:t>‹#›</a:t>
            </a:fld>
            <a:endParaRPr lang="en-US"/>
          </a:p>
        </p:txBody>
      </p:sp>
    </p:spTree>
    <p:extLst>
      <p:ext uri="{BB962C8B-B14F-4D97-AF65-F5344CB8AC3E}">
        <p14:creationId xmlns:p14="http://schemas.microsoft.com/office/powerpoint/2010/main" val="37395208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Final Thank You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1445D23-9F6A-984E-8259-71867770B1B0}"/>
              </a:ext>
            </a:extLst>
          </p:cNvPr>
          <p:cNvPicPr>
            <a:picLocks noChangeAspect="1"/>
          </p:cNvPicPr>
          <p:nvPr userDrawn="1"/>
        </p:nvPicPr>
        <p:blipFill rotWithShape="1">
          <a:blip r:embed="rId2">
            <a:alphaModFix amt="25000"/>
            <a:extLst>
              <a:ext uri="{28A0092B-C50C-407E-A947-70E740481C1C}">
                <a14:useLocalDpi xmlns:a14="http://schemas.microsoft.com/office/drawing/2010/main" val="0"/>
              </a:ext>
            </a:extLst>
          </a:blip>
          <a:srcRect l="851" r="-120" b="10322"/>
          <a:stretch/>
        </p:blipFill>
        <p:spPr>
          <a:xfrm>
            <a:off x="0" y="2872409"/>
            <a:ext cx="8169966" cy="2972806"/>
          </a:xfrm>
          <a:prstGeom prst="rect">
            <a:avLst/>
          </a:prstGeom>
          <a:solidFill>
            <a:schemeClr val="bg1">
              <a:lumMod val="85000"/>
              <a:alpha val="20000"/>
            </a:schemeClr>
          </a:solidFill>
        </p:spPr>
      </p:pic>
      <p:pic>
        <p:nvPicPr>
          <p:cNvPr id="14" name="Picture 13">
            <a:extLst>
              <a:ext uri="{FF2B5EF4-FFF2-40B4-BE49-F238E27FC236}">
                <a16:creationId xmlns:a16="http://schemas.microsoft.com/office/drawing/2014/main" id="{86C185B0-26A6-BF41-8DD1-4A11E15EB474}"/>
              </a:ext>
            </a:extLst>
          </p:cNvPr>
          <p:cNvPicPr>
            <a:picLocks noChangeAspect="1"/>
          </p:cNvPicPr>
          <p:nvPr userDrawn="1"/>
        </p:nvPicPr>
        <p:blipFill rotWithShape="1">
          <a:blip r:embed="rId2">
            <a:alphaModFix amt="25000"/>
            <a:extLst>
              <a:ext uri="{28A0092B-C50C-407E-A947-70E740481C1C}">
                <a14:useLocalDpi xmlns:a14="http://schemas.microsoft.com/office/drawing/2010/main" val="0"/>
              </a:ext>
            </a:extLst>
          </a:blip>
          <a:srcRect l="50075" r="1055" b="10322"/>
          <a:stretch/>
        </p:blipFill>
        <p:spPr>
          <a:xfrm>
            <a:off x="8169965" y="2872409"/>
            <a:ext cx="4022035" cy="2972806"/>
          </a:xfrm>
          <a:prstGeom prst="rect">
            <a:avLst/>
          </a:prstGeom>
          <a:solidFill>
            <a:schemeClr val="bg1">
              <a:lumMod val="85000"/>
              <a:alpha val="20000"/>
            </a:schemeClr>
          </a:solidFill>
        </p:spPr>
      </p:pic>
      <p:sp>
        <p:nvSpPr>
          <p:cNvPr id="6" name="Date Placeholder 2">
            <a:extLst>
              <a:ext uri="{FF2B5EF4-FFF2-40B4-BE49-F238E27FC236}">
                <a16:creationId xmlns:a16="http://schemas.microsoft.com/office/drawing/2014/main" id="{7732280B-780D-4847-A114-8137AFABD90F}"/>
              </a:ext>
            </a:extLst>
          </p:cNvPr>
          <p:cNvSpPr>
            <a:spLocks noGrp="1"/>
          </p:cNvSpPr>
          <p:nvPr>
            <p:ph type="dt" sz="half" idx="10"/>
          </p:nvPr>
        </p:nvSpPr>
        <p:spPr>
          <a:xfrm>
            <a:off x="838200" y="6356350"/>
            <a:ext cx="2743200" cy="365125"/>
          </a:xfrm>
        </p:spPr>
        <p:txBody>
          <a:bodyPr/>
          <a:lstStyle>
            <a:lvl1pPr>
              <a:defRPr>
                <a:latin typeface="Arial" panose="020B0604020202020204" pitchFamily="34" charset="0"/>
                <a:cs typeface="Arial" panose="020B0604020202020204" pitchFamily="34" charset="0"/>
              </a:defRPr>
            </a:lvl1pPr>
          </a:lstStyle>
          <a:p>
            <a:fld id="{CC661201-75FB-40CB-9355-15CEABAA2871}" type="datetime1">
              <a:rPr lang="en-US" smtClean="0"/>
              <a:t>10/7/2024</a:t>
            </a:fld>
            <a:endParaRPr lang="en-US"/>
          </a:p>
        </p:txBody>
      </p:sp>
      <p:sp>
        <p:nvSpPr>
          <p:cNvPr id="7" name="Footer Placeholder 3">
            <a:extLst>
              <a:ext uri="{FF2B5EF4-FFF2-40B4-BE49-F238E27FC236}">
                <a16:creationId xmlns:a16="http://schemas.microsoft.com/office/drawing/2014/main" id="{37F81569-AAF5-3240-B08D-6AE2EB1325C2}"/>
              </a:ext>
            </a:extLst>
          </p:cNvPr>
          <p:cNvSpPr>
            <a:spLocks noGrp="1"/>
          </p:cNvSpPr>
          <p:nvPr>
            <p:ph type="ftr" sz="quarter" idx="11"/>
          </p:nvPr>
        </p:nvSpPr>
        <p:spPr>
          <a:xfrm>
            <a:off x="4038600" y="6356350"/>
            <a:ext cx="4114800" cy="365125"/>
          </a:xfrm>
        </p:spPr>
        <p:txBody>
          <a:bodyPr/>
          <a:lstStyle>
            <a:lvl1pPr>
              <a:defRPr>
                <a:latin typeface="Arial" panose="020B0604020202020204" pitchFamily="34" charset="0"/>
                <a:cs typeface="Arial" panose="020B0604020202020204" pitchFamily="34" charset="0"/>
              </a:defRPr>
            </a:lvl1pPr>
          </a:lstStyle>
          <a:p>
            <a:endParaRPr lang="en-US"/>
          </a:p>
        </p:txBody>
      </p:sp>
      <p:sp>
        <p:nvSpPr>
          <p:cNvPr id="8" name="Slide Number Placeholder 4">
            <a:extLst>
              <a:ext uri="{FF2B5EF4-FFF2-40B4-BE49-F238E27FC236}">
                <a16:creationId xmlns:a16="http://schemas.microsoft.com/office/drawing/2014/main" id="{B9C400A3-EAD1-0C4C-9761-CA69F6792227}"/>
              </a:ext>
            </a:extLst>
          </p:cNvPr>
          <p:cNvSpPr>
            <a:spLocks noGrp="1"/>
          </p:cNvSpPr>
          <p:nvPr>
            <p:ph type="sldNum" sz="quarter" idx="12"/>
          </p:nvPr>
        </p:nvSpPr>
        <p:spPr>
          <a:xfrm>
            <a:off x="8610600" y="6356350"/>
            <a:ext cx="2743200" cy="365125"/>
          </a:xfrm>
        </p:spPr>
        <p:txBody>
          <a:bodyPr/>
          <a:lstStyle>
            <a:lvl1pPr>
              <a:defRPr>
                <a:latin typeface="Arial" panose="020B0604020202020204" pitchFamily="34" charset="0"/>
                <a:cs typeface="Arial" panose="020B0604020202020204" pitchFamily="34" charset="0"/>
              </a:defRPr>
            </a:lvl1pPr>
          </a:lstStyle>
          <a:p>
            <a:fld id="{7E6301CB-089A-4061-8BBB-88783F2240A8}" type="slidenum">
              <a:rPr lang="en-US" smtClean="0"/>
              <a:pPr/>
              <a:t>‹#›</a:t>
            </a:fld>
            <a:endParaRPr lang="en-US"/>
          </a:p>
        </p:txBody>
      </p:sp>
      <p:sp>
        <p:nvSpPr>
          <p:cNvPr id="16" name="Rectangle 15">
            <a:extLst>
              <a:ext uri="{FF2B5EF4-FFF2-40B4-BE49-F238E27FC236}">
                <a16:creationId xmlns:a16="http://schemas.microsoft.com/office/drawing/2014/main" id="{D2FE23B6-61B9-8143-B8F8-675D04D22A26}"/>
              </a:ext>
            </a:extLst>
          </p:cNvPr>
          <p:cNvSpPr/>
          <p:nvPr userDrawn="1"/>
        </p:nvSpPr>
        <p:spPr>
          <a:xfrm>
            <a:off x="2430684" y="2549387"/>
            <a:ext cx="7592992" cy="2872410"/>
          </a:xfrm>
          <a:prstGeom prst="rect">
            <a:avLst/>
          </a:prstGeom>
          <a:solidFill>
            <a:srgbClr val="FFFFFF"/>
          </a:solidFill>
          <a:ln>
            <a:noFill/>
          </a:ln>
          <a:effectLst>
            <a:outerShdw blurRad="63500" sx="101000" sy="101000" algn="ctr" rotWithShape="0">
              <a:prstClr val="black">
                <a:alpha val="14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icture Placeholder 11">
            <a:extLst>
              <a:ext uri="{FF2B5EF4-FFF2-40B4-BE49-F238E27FC236}">
                <a16:creationId xmlns:a16="http://schemas.microsoft.com/office/drawing/2014/main" id="{384AFA6D-DADD-3E46-9E27-F1B0A5041CA2}"/>
              </a:ext>
            </a:extLst>
          </p:cNvPr>
          <p:cNvSpPr>
            <a:spLocks noGrp="1"/>
          </p:cNvSpPr>
          <p:nvPr>
            <p:ph type="pic" sz="quarter" idx="13" hasCustomPrompt="1"/>
          </p:nvPr>
        </p:nvSpPr>
        <p:spPr>
          <a:xfrm>
            <a:off x="8974138" y="4441825"/>
            <a:ext cx="1828800" cy="1914525"/>
          </a:xfrm>
          <a:solidFill>
            <a:schemeClr val="bg1">
              <a:lumMod val="85000"/>
            </a:schemeClr>
          </a:solidFill>
        </p:spPr>
        <p:txBody>
          <a:bodyPr/>
          <a:lstStyle>
            <a:lvl1pPr marL="0" indent="0">
              <a:buNone/>
              <a:defRPr/>
            </a:lvl1pPr>
          </a:lstStyle>
          <a:p>
            <a:r>
              <a:rPr lang="en-US"/>
              <a:t>Photo of presenter</a:t>
            </a:r>
          </a:p>
        </p:txBody>
      </p:sp>
      <p:sp>
        <p:nvSpPr>
          <p:cNvPr id="11" name="Text Placeholder 15">
            <a:extLst>
              <a:ext uri="{FF2B5EF4-FFF2-40B4-BE49-F238E27FC236}">
                <a16:creationId xmlns:a16="http://schemas.microsoft.com/office/drawing/2014/main" id="{A709A19C-BB94-5740-AE3D-143541042A10}"/>
              </a:ext>
            </a:extLst>
          </p:cNvPr>
          <p:cNvSpPr>
            <a:spLocks noGrp="1"/>
          </p:cNvSpPr>
          <p:nvPr>
            <p:ph type="body" sz="quarter" idx="14" hasCustomPrompt="1"/>
          </p:nvPr>
        </p:nvSpPr>
        <p:spPr>
          <a:xfrm>
            <a:off x="3319714" y="2879261"/>
            <a:ext cx="5922962" cy="2022475"/>
          </a:xfrm>
        </p:spPr>
        <p:txBody>
          <a:bodyPr anchor="ctr">
            <a:normAutofit/>
          </a:bodyPr>
          <a:lstStyle>
            <a:lvl1pPr marL="0" indent="0" algn="ctr">
              <a:buNone/>
              <a:defRPr sz="4400" b="1" i="0" baseline="0">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Thank you!</a:t>
            </a:r>
          </a:p>
        </p:txBody>
      </p:sp>
      <p:pic>
        <p:nvPicPr>
          <p:cNvPr id="12" name="Picture 11">
            <a:extLst>
              <a:ext uri="{FF2B5EF4-FFF2-40B4-BE49-F238E27FC236}">
                <a16:creationId xmlns:a16="http://schemas.microsoft.com/office/drawing/2014/main" id="{D0C6E4F9-189C-AE47-9835-DC5358A608CC}"/>
              </a:ext>
            </a:extLst>
          </p:cNvPr>
          <p:cNvPicPr>
            <a:picLocks noChangeAspect="1"/>
          </p:cNvPicPr>
          <p:nvPr userDrawn="1"/>
        </p:nvPicPr>
        <p:blipFill rotWithShape="1">
          <a:blip r:embed="rId3"/>
          <a:srcRect b="54956"/>
          <a:stretch/>
        </p:blipFill>
        <p:spPr>
          <a:xfrm>
            <a:off x="4669089" y="475435"/>
            <a:ext cx="3017944" cy="1293855"/>
          </a:xfrm>
          <a:prstGeom prst="rect">
            <a:avLst/>
          </a:prstGeom>
        </p:spPr>
      </p:pic>
      <p:pic>
        <p:nvPicPr>
          <p:cNvPr id="17" name="Picture 16" descr="Blue_Gradient_bar_art.png">
            <a:extLst>
              <a:ext uri="{FF2B5EF4-FFF2-40B4-BE49-F238E27FC236}">
                <a16:creationId xmlns:a16="http://schemas.microsoft.com/office/drawing/2014/main" id="{3F632186-65AB-4659-B92F-1DF23FC4485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702" y="0"/>
            <a:ext cx="12197701" cy="512369"/>
          </a:xfrm>
          <a:prstGeom prst="rect">
            <a:avLst/>
          </a:prstGeom>
        </p:spPr>
      </p:pic>
      <p:pic>
        <p:nvPicPr>
          <p:cNvPr id="18" name="Picture 17" descr="Blue_Gradient_bar_art.png">
            <a:extLst>
              <a:ext uri="{FF2B5EF4-FFF2-40B4-BE49-F238E27FC236}">
                <a16:creationId xmlns:a16="http://schemas.microsoft.com/office/drawing/2014/main" id="{6F671D7B-03AC-49E0-83ED-634E9B0FDD5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2081618"/>
            <a:ext cx="12197701" cy="205975"/>
          </a:xfrm>
          <a:prstGeom prst="rect">
            <a:avLst/>
          </a:prstGeom>
        </p:spPr>
      </p:pic>
      <p:pic>
        <p:nvPicPr>
          <p:cNvPr id="19" name="Picture 18" descr="A screenshot of a cell phone&#10;&#10;Description automatically generated">
            <a:extLst>
              <a:ext uri="{FF2B5EF4-FFF2-40B4-BE49-F238E27FC236}">
                <a16:creationId xmlns:a16="http://schemas.microsoft.com/office/drawing/2014/main" id="{31F17E50-ED0F-4DBA-A882-262F0E67D6B0}"/>
              </a:ext>
            </a:extLst>
          </p:cNvPr>
          <p:cNvPicPr>
            <a:picLocks noChangeAspect="1"/>
          </p:cNvPicPr>
          <p:nvPr userDrawn="1"/>
        </p:nvPicPr>
        <p:blipFill>
          <a:blip r:embed="rId5"/>
          <a:stretch>
            <a:fillRect/>
          </a:stretch>
        </p:blipFill>
        <p:spPr>
          <a:xfrm>
            <a:off x="2693194" y="616650"/>
            <a:ext cx="6805612" cy="1360687"/>
          </a:xfrm>
          <a:prstGeom prst="rect">
            <a:avLst/>
          </a:prstGeom>
        </p:spPr>
      </p:pic>
    </p:spTree>
    <p:extLst>
      <p:ext uri="{BB962C8B-B14F-4D97-AF65-F5344CB8AC3E}">
        <p14:creationId xmlns:p14="http://schemas.microsoft.com/office/powerpoint/2010/main" val="6878528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3B451-41FE-4455-9D9C-3051D5CF17B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A3475BA-BCEA-45B1-A863-5D8A1746868C}"/>
              </a:ext>
            </a:extLst>
          </p:cNvPr>
          <p:cNvSpPr>
            <a:spLocks noGrp="1"/>
          </p:cNvSpPr>
          <p:nvPr>
            <p:ph type="dt" sz="half" idx="10"/>
          </p:nvPr>
        </p:nvSpPr>
        <p:spPr/>
        <p:txBody>
          <a:bodyPr/>
          <a:lstStyle/>
          <a:p>
            <a:fld id="{8B842C06-478B-402F-8399-4ED5694AA32B}" type="datetime1">
              <a:rPr lang="en-US" smtClean="0"/>
              <a:t>10/7/2024</a:t>
            </a:fld>
            <a:endParaRPr lang="en-US"/>
          </a:p>
        </p:txBody>
      </p:sp>
      <p:sp>
        <p:nvSpPr>
          <p:cNvPr id="4" name="Footer Placeholder 3">
            <a:extLst>
              <a:ext uri="{FF2B5EF4-FFF2-40B4-BE49-F238E27FC236}">
                <a16:creationId xmlns:a16="http://schemas.microsoft.com/office/drawing/2014/main" id="{C3BDA950-D081-4605-A2B7-6EA1BA0C3B2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F74EA29-6D4E-47E5-8C6E-5FD66253E07E}"/>
              </a:ext>
            </a:extLst>
          </p:cNvPr>
          <p:cNvSpPr>
            <a:spLocks noGrp="1"/>
          </p:cNvSpPr>
          <p:nvPr>
            <p:ph type="sldNum" sz="quarter" idx="12"/>
          </p:nvPr>
        </p:nvSpPr>
        <p:spPr/>
        <p:txBody>
          <a:bodyPr/>
          <a:lstStyle/>
          <a:p>
            <a:fld id="{8BD416C4-3E2A-4C79-AE05-143FD2AEAD24}" type="slidenum">
              <a:rPr lang="en-US" smtClean="0"/>
              <a:t>‹#›</a:t>
            </a:fld>
            <a:endParaRPr lang="en-US"/>
          </a:p>
        </p:txBody>
      </p:sp>
    </p:spTree>
    <p:extLst>
      <p:ext uri="{BB962C8B-B14F-4D97-AF65-F5344CB8AC3E}">
        <p14:creationId xmlns:p14="http://schemas.microsoft.com/office/powerpoint/2010/main" val="22449261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FE328F-1C29-40CE-A2B4-A8D7F2FD65E2}"/>
              </a:ext>
            </a:extLst>
          </p:cNvPr>
          <p:cNvSpPr>
            <a:spLocks noGrp="1"/>
          </p:cNvSpPr>
          <p:nvPr>
            <p:ph type="dt" sz="half" idx="10"/>
          </p:nvPr>
        </p:nvSpPr>
        <p:spPr/>
        <p:txBody>
          <a:bodyPr/>
          <a:lstStyle/>
          <a:p>
            <a:fld id="{8D80CDC7-20F0-42E1-9614-FF79CEE5083D}" type="datetime1">
              <a:rPr lang="en-US" smtClean="0"/>
              <a:t>10/7/2024</a:t>
            </a:fld>
            <a:endParaRPr lang="en-US"/>
          </a:p>
        </p:txBody>
      </p:sp>
      <p:sp>
        <p:nvSpPr>
          <p:cNvPr id="3" name="Footer Placeholder 2">
            <a:extLst>
              <a:ext uri="{FF2B5EF4-FFF2-40B4-BE49-F238E27FC236}">
                <a16:creationId xmlns:a16="http://schemas.microsoft.com/office/drawing/2014/main" id="{BB27275D-83C1-490F-A894-FE26651B59C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00ED366-88CC-4878-BE13-3820F03F1A23}"/>
              </a:ext>
            </a:extLst>
          </p:cNvPr>
          <p:cNvSpPr>
            <a:spLocks noGrp="1"/>
          </p:cNvSpPr>
          <p:nvPr>
            <p:ph type="sldNum" sz="quarter" idx="12"/>
          </p:nvPr>
        </p:nvSpPr>
        <p:spPr/>
        <p:txBody>
          <a:bodyPr/>
          <a:lstStyle/>
          <a:p>
            <a:fld id="{8BD416C4-3E2A-4C79-AE05-143FD2AEAD24}" type="slidenum">
              <a:rPr lang="en-US" smtClean="0"/>
              <a:t>‹#›</a:t>
            </a:fld>
            <a:endParaRPr lang="en-US"/>
          </a:p>
        </p:txBody>
      </p:sp>
    </p:spTree>
    <p:extLst>
      <p:ext uri="{BB962C8B-B14F-4D97-AF65-F5344CB8AC3E}">
        <p14:creationId xmlns:p14="http://schemas.microsoft.com/office/powerpoint/2010/main" val="4687696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4D0D2-2DE9-4474-BC82-73CF59D5FF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C66AB9B-49FD-4C02-B628-FA1B84FEDD1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574D44A-B7D2-4CE3-A7B7-95772820AF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C794BB-0B08-4C6B-B317-FF75C3AD26A1}"/>
              </a:ext>
            </a:extLst>
          </p:cNvPr>
          <p:cNvSpPr>
            <a:spLocks noGrp="1"/>
          </p:cNvSpPr>
          <p:nvPr>
            <p:ph type="dt" sz="half" idx="10"/>
          </p:nvPr>
        </p:nvSpPr>
        <p:spPr/>
        <p:txBody>
          <a:bodyPr/>
          <a:lstStyle/>
          <a:p>
            <a:fld id="{6352AC13-F9C1-4C70-8B5E-5CA8B7FD7248}" type="datetime1">
              <a:rPr lang="en-US" smtClean="0"/>
              <a:t>10/7/2024</a:t>
            </a:fld>
            <a:endParaRPr lang="en-US"/>
          </a:p>
        </p:txBody>
      </p:sp>
      <p:sp>
        <p:nvSpPr>
          <p:cNvPr id="6" name="Footer Placeholder 5">
            <a:extLst>
              <a:ext uri="{FF2B5EF4-FFF2-40B4-BE49-F238E27FC236}">
                <a16:creationId xmlns:a16="http://schemas.microsoft.com/office/drawing/2014/main" id="{8950AD52-06C7-4D4D-9FBA-0D48680442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9024B7-6636-4256-A0FF-A1A4C06E6A60}"/>
              </a:ext>
            </a:extLst>
          </p:cNvPr>
          <p:cNvSpPr>
            <a:spLocks noGrp="1"/>
          </p:cNvSpPr>
          <p:nvPr>
            <p:ph type="sldNum" sz="quarter" idx="12"/>
          </p:nvPr>
        </p:nvSpPr>
        <p:spPr/>
        <p:txBody>
          <a:bodyPr/>
          <a:lstStyle/>
          <a:p>
            <a:fld id="{8BD416C4-3E2A-4C79-AE05-143FD2AEAD24}" type="slidenum">
              <a:rPr lang="en-US" smtClean="0"/>
              <a:t>‹#›</a:t>
            </a:fld>
            <a:endParaRPr lang="en-US"/>
          </a:p>
        </p:txBody>
      </p:sp>
    </p:spTree>
    <p:extLst>
      <p:ext uri="{BB962C8B-B14F-4D97-AF65-F5344CB8AC3E}">
        <p14:creationId xmlns:p14="http://schemas.microsoft.com/office/powerpoint/2010/main" val="8885024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9734A-151D-44CE-8F6F-B26A8C4F490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4ACA07-4521-4268-9282-D68687944EE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E30E9C3-4E8E-4B51-84B4-7F87129E33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B996D1-EEC2-4F5C-99FF-48430EC9B950}"/>
              </a:ext>
            </a:extLst>
          </p:cNvPr>
          <p:cNvSpPr>
            <a:spLocks noGrp="1"/>
          </p:cNvSpPr>
          <p:nvPr>
            <p:ph type="dt" sz="half" idx="10"/>
          </p:nvPr>
        </p:nvSpPr>
        <p:spPr/>
        <p:txBody>
          <a:bodyPr/>
          <a:lstStyle/>
          <a:p>
            <a:fld id="{22531B66-8917-4045-BDB6-EC25F50EE5D7}" type="datetime1">
              <a:rPr lang="en-US" smtClean="0"/>
              <a:t>10/7/2024</a:t>
            </a:fld>
            <a:endParaRPr lang="en-US"/>
          </a:p>
        </p:txBody>
      </p:sp>
      <p:sp>
        <p:nvSpPr>
          <p:cNvPr id="6" name="Footer Placeholder 5">
            <a:extLst>
              <a:ext uri="{FF2B5EF4-FFF2-40B4-BE49-F238E27FC236}">
                <a16:creationId xmlns:a16="http://schemas.microsoft.com/office/drawing/2014/main" id="{732FAFD2-98D1-40B2-AAA0-C3BBFF5A22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91A3E5-E765-475E-86DB-B5F49E7A0923}"/>
              </a:ext>
            </a:extLst>
          </p:cNvPr>
          <p:cNvSpPr>
            <a:spLocks noGrp="1"/>
          </p:cNvSpPr>
          <p:nvPr>
            <p:ph type="sldNum" sz="quarter" idx="12"/>
          </p:nvPr>
        </p:nvSpPr>
        <p:spPr/>
        <p:txBody>
          <a:bodyPr/>
          <a:lstStyle/>
          <a:p>
            <a:fld id="{8BD416C4-3E2A-4C79-AE05-143FD2AEAD24}" type="slidenum">
              <a:rPr lang="en-US" smtClean="0"/>
              <a:t>‹#›</a:t>
            </a:fld>
            <a:endParaRPr lang="en-US"/>
          </a:p>
        </p:txBody>
      </p:sp>
    </p:spTree>
    <p:extLst>
      <p:ext uri="{BB962C8B-B14F-4D97-AF65-F5344CB8AC3E}">
        <p14:creationId xmlns:p14="http://schemas.microsoft.com/office/powerpoint/2010/main" val="37782503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theme" Target="../theme/theme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1C2A00-D189-46F7-9F16-965705887E2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255B61F-9AE6-4C78-B947-19B5CCDC392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C587EA-1328-43C6-ACA4-94E7714958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DD0508-BDFD-4E4A-ADEF-6B4D0E050D25}" type="datetime1">
              <a:rPr lang="en-US" smtClean="0"/>
              <a:t>10/7/2024</a:t>
            </a:fld>
            <a:endParaRPr lang="en-US"/>
          </a:p>
        </p:txBody>
      </p:sp>
      <p:sp>
        <p:nvSpPr>
          <p:cNvPr id="5" name="Footer Placeholder 4">
            <a:extLst>
              <a:ext uri="{FF2B5EF4-FFF2-40B4-BE49-F238E27FC236}">
                <a16:creationId xmlns:a16="http://schemas.microsoft.com/office/drawing/2014/main" id="{375E6449-71C9-41CB-A9B8-5521682F69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E5FDC6C-F435-4710-A6B5-57769C6C129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D416C4-3E2A-4C79-AE05-143FD2AEAD24}" type="slidenum">
              <a:rPr lang="en-US" smtClean="0"/>
              <a:t>‹#›</a:t>
            </a:fld>
            <a:endParaRPr lang="en-US"/>
          </a:p>
        </p:txBody>
      </p:sp>
    </p:spTree>
    <p:extLst>
      <p:ext uri="{BB962C8B-B14F-4D97-AF65-F5344CB8AC3E}">
        <p14:creationId xmlns:p14="http://schemas.microsoft.com/office/powerpoint/2010/main" val="2002700544"/>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58952" y="1216152"/>
            <a:ext cx="10671048" cy="768096"/>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758952" y="2103120"/>
            <a:ext cx="10671048"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621792" y="457200"/>
            <a:ext cx="3200400" cy="274320"/>
          </a:xfrm>
          <a:prstGeom prst="rect">
            <a:avLst/>
          </a:prstGeom>
        </p:spPr>
        <p:txBody>
          <a:bodyPr vert="horz" lIns="91440" tIns="45720" rIns="91440" bIns="45720" rtlCol="0" anchor="ctr"/>
          <a:lstStyle>
            <a:lvl1pPr algn="l">
              <a:defRPr sz="1200">
                <a:solidFill>
                  <a:schemeClr val="accent6"/>
                </a:solidFill>
                <a:latin typeface="Arial" panose="020B0604020202020204" pitchFamily="34" charset="0"/>
                <a:cs typeface="Arial" panose="020B0604020202020204" pitchFamily="34" charset="0"/>
              </a:defRPr>
            </a:lvl1pPr>
          </a:lstStyle>
          <a:p>
            <a:r>
              <a:rPr lang="en-US"/>
              <a:t>Presentation title</a:t>
            </a:r>
          </a:p>
        </p:txBody>
      </p:sp>
      <p:sp>
        <p:nvSpPr>
          <p:cNvPr id="6" name="Slide Number Placeholder 5"/>
          <p:cNvSpPr>
            <a:spLocks noGrp="1"/>
          </p:cNvSpPr>
          <p:nvPr>
            <p:ph type="sldNum" sz="quarter" idx="4"/>
          </p:nvPr>
        </p:nvSpPr>
        <p:spPr>
          <a:xfrm>
            <a:off x="10945368" y="457200"/>
            <a:ext cx="987552" cy="274320"/>
          </a:xfrm>
          <a:prstGeom prst="rect">
            <a:avLst/>
          </a:prstGeom>
        </p:spPr>
        <p:txBody>
          <a:bodyPr vert="horz" lIns="91440" tIns="45720" rIns="91440" bIns="45720" rtlCol="0" anchor="ctr"/>
          <a:lstStyle>
            <a:lvl1pPr algn="ctr">
              <a:defRPr sz="1200">
                <a:solidFill>
                  <a:schemeClr val="accent6"/>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170915902"/>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 id="2147483732" r:id="rId18"/>
    <p:sldLayoutId id="2147483733" r:id="rId19"/>
    <p:sldLayoutId id="2147483734" r:id="rId20"/>
  </p:sldLayoutIdLst>
  <p:hf hdr="0" dt="0"/>
  <p:txStyles>
    <p:titleStyle>
      <a:lvl1pPr algn="ctr" defTabSz="914400" rtl="0" eaLnBrk="1" latinLnBrk="0" hangingPunct="1">
        <a:lnSpc>
          <a:spcPts val="4875"/>
        </a:lnSpc>
        <a:spcBef>
          <a:spcPct val="0"/>
        </a:spcBef>
        <a:buNone/>
        <a:defRPr sz="4400" b="1" kern="1200" cap="all" baseline="0">
          <a:solidFill>
            <a:schemeClr val="accent6"/>
          </a:solidFill>
          <a:latin typeface="+mj-lt"/>
          <a:ea typeface="+mj-ea"/>
          <a:cs typeface="+mj-cs"/>
        </a:defRPr>
      </a:lvl1pPr>
    </p:titleStyle>
    <p:bodyStyle>
      <a:lvl1pPr marL="347472" indent="-347472" algn="l" defTabSz="914400" rtl="0" eaLnBrk="1" latinLnBrk="0" hangingPunct="1">
        <a:lnSpc>
          <a:spcPct val="100000"/>
        </a:lnSpc>
        <a:spcBef>
          <a:spcPts val="360"/>
        </a:spcBef>
        <a:buFont typeface="Arial" panose="020B0604020202020204" pitchFamily="34" charset="0"/>
        <a:buChar char="•"/>
        <a:defRPr sz="2800" kern="1200">
          <a:solidFill>
            <a:schemeClr val="accent6"/>
          </a:solidFill>
          <a:latin typeface="+mn-lt"/>
          <a:ea typeface="+mn-ea"/>
          <a:cs typeface="+mn-cs"/>
        </a:defRPr>
      </a:lvl1pPr>
      <a:lvl2pPr marL="685800" indent="-347472" algn="l" defTabSz="914400" rtl="0" eaLnBrk="1" latinLnBrk="0" hangingPunct="1">
        <a:lnSpc>
          <a:spcPct val="100000"/>
        </a:lnSpc>
        <a:spcBef>
          <a:spcPts val="360"/>
        </a:spcBef>
        <a:buFont typeface="Arial" panose="020B0604020202020204" pitchFamily="34" charset="0"/>
        <a:buChar char="•"/>
        <a:defRPr sz="2400" kern="1200">
          <a:solidFill>
            <a:schemeClr val="accent6"/>
          </a:solidFill>
          <a:latin typeface="+mn-lt"/>
          <a:ea typeface="+mn-ea"/>
          <a:cs typeface="+mn-cs"/>
        </a:defRPr>
      </a:lvl2pPr>
      <a:lvl3pPr marL="1143000" indent="-347472" algn="l" defTabSz="914400" rtl="0" eaLnBrk="1" latinLnBrk="0" hangingPunct="1">
        <a:lnSpc>
          <a:spcPct val="100000"/>
        </a:lnSpc>
        <a:spcBef>
          <a:spcPts val="360"/>
        </a:spcBef>
        <a:buFont typeface="Arial" panose="020B0604020202020204" pitchFamily="34" charset="0"/>
        <a:buChar char="•"/>
        <a:defRPr sz="2000" kern="1200">
          <a:solidFill>
            <a:schemeClr val="accent6"/>
          </a:solidFill>
          <a:latin typeface="+mn-lt"/>
          <a:ea typeface="+mn-ea"/>
          <a:cs typeface="+mn-cs"/>
        </a:defRPr>
      </a:lvl3pPr>
      <a:lvl4pPr marL="16002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4pPr>
      <a:lvl5pPr marL="20574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5F240D-5685-4BB5-BF6B-C3F64BABF0EB}" type="datetime1">
              <a:rPr lang="en-US" smtClean="0"/>
              <a:t>10/7/2024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6301CB-089A-4061-8BBB-88783F2240A8}" type="slidenum">
              <a:rPr lang="en-US" smtClean="0"/>
              <a:pPr/>
              <a:t>‹#›</a:t>
            </a:fld>
            <a:endParaRPr lang="en-US"/>
          </a:p>
        </p:txBody>
      </p:sp>
    </p:spTree>
    <p:extLst>
      <p:ext uri="{BB962C8B-B14F-4D97-AF65-F5344CB8AC3E}">
        <p14:creationId xmlns:p14="http://schemas.microsoft.com/office/powerpoint/2010/main" val="2530197120"/>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665" r:id="rId12"/>
    <p:sldLayoutId id="2147483666" r:id="rId13"/>
    <p:sldLayoutId id="2147483667" r:id="rId14"/>
    <p:sldLayoutId id="2147483668" r:id="rId15"/>
    <p:sldLayoutId id="2147483713" r:id="rId16"/>
    <p:sldLayoutId id="2147483660" r:id="rId17"/>
    <p:sldLayoutId id="2147483661" r:id="rId18"/>
    <p:sldLayoutId id="2147483662" r:id="rId19"/>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3.xml"/></Relationships>
</file>

<file path=ppt/slides/_rels/slide1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3.xml"/></Relationships>
</file>

<file path=ppt/slides/_rels/slide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3.xml"/></Relationships>
</file>

<file path=ppt/slides/_rels/slide1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3.xml"/></Relationships>
</file>

<file path=ppt/slides/_rels/slide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3.xml"/></Relationships>
</file>

<file path=ppt/slides/_rels/slide1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7.xml"/></Relationships>
</file>

<file path=ppt/slides/_rels/slide1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7.xml"/></Relationships>
</file>

<file path=ppt/slides/_rels/slide1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7.xml"/></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7.xml"/></Relationships>
</file>

<file path=ppt/slides/_rels/slide21.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image" Target="../media/image41.png"/><Relationship Id="rId7" Type="http://schemas.openxmlformats.org/officeDocument/2006/relationships/image" Target="../media/image43.png"/><Relationship Id="rId2" Type="http://schemas.openxmlformats.org/officeDocument/2006/relationships/image" Target="../media/image40.png"/><Relationship Id="rId1" Type="http://schemas.openxmlformats.org/officeDocument/2006/relationships/slideLayout" Target="../slideLayouts/slideLayout33.xml"/><Relationship Id="rId6" Type="http://schemas.openxmlformats.org/officeDocument/2006/relationships/customXml" Target="../ink/ink2.xml"/><Relationship Id="rId11" Type="http://schemas.openxmlformats.org/officeDocument/2006/relationships/image" Target="../media/image45.png"/><Relationship Id="rId5" Type="http://schemas.openxmlformats.org/officeDocument/2006/relationships/image" Target="../media/image42.png"/><Relationship Id="rId10" Type="http://schemas.openxmlformats.org/officeDocument/2006/relationships/customXml" Target="../ink/ink4.xml"/><Relationship Id="rId4" Type="http://schemas.openxmlformats.org/officeDocument/2006/relationships/customXml" Target="../ink/ink1.xml"/><Relationship Id="rId9" Type="http://schemas.openxmlformats.org/officeDocument/2006/relationships/image" Target="../media/image44.png"/></Relationships>
</file>

<file path=ppt/slides/_rels/slide2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3.xml"/></Relationships>
</file>

<file path=ppt/slides/_rels/slide2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3.xml"/></Relationships>
</file>

<file path=ppt/slides/_rels/slide2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3.xml"/></Relationships>
</file>

<file path=ppt/slides/_rels/slide2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3.xml"/></Relationships>
</file>

<file path=ppt/slides/_rels/slide2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3.xml"/></Relationships>
</file>

<file path=ppt/slides/_rels/slide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8825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860D9-9D47-C0BB-B2B4-4B6F2B36CFCC}"/>
              </a:ext>
            </a:extLst>
          </p:cNvPr>
          <p:cNvSpPr>
            <a:spLocks noGrp="1"/>
          </p:cNvSpPr>
          <p:nvPr>
            <p:ph type="ctrTitle"/>
          </p:nvPr>
        </p:nvSpPr>
        <p:spPr>
          <a:xfrm>
            <a:off x="3345778" y="1828146"/>
            <a:ext cx="5696387" cy="3478639"/>
          </a:xfrm>
        </p:spPr>
        <p:txBody>
          <a:bodyPr/>
          <a:lstStyle/>
          <a:p>
            <a:pPr>
              <a:lnSpc>
                <a:spcPct val="100000"/>
              </a:lnSpc>
            </a:pPr>
            <a:r>
              <a:rPr lang="en-US" sz="3600" dirty="0">
                <a:latin typeface="Montserrat"/>
              </a:rPr>
              <a:t>SCSEP</a:t>
            </a:r>
            <a:br>
              <a:rPr lang="en-US" sz="3600" dirty="0">
                <a:latin typeface="Montserrat" panose="00000500000000000000" pitchFamily="2" charset="0"/>
              </a:rPr>
            </a:br>
            <a:r>
              <a:rPr lang="en-US" sz="3600" dirty="0">
                <a:latin typeface="Montserrat"/>
              </a:rPr>
              <a:t>IEP and GPMS Data Entry</a:t>
            </a:r>
            <a:br>
              <a:rPr lang="en-US" sz="3600" dirty="0">
                <a:latin typeface="Montserrat"/>
              </a:rPr>
            </a:br>
            <a:br>
              <a:rPr lang="en-US" sz="3600" dirty="0">
                <a:latin typeface="Montserrat" panose="00000500000000000000" pitchFamily="2" charset="0"/>
              </a:rPr>
            </a:br>
            <a:r>
              <a:rPr lang="en-US" sz="2000" dirty="0">
                <a:latin typeface="Montserrat"/>
              </a:rPr>
              <a:t>Additional Training and Supportive services (ATSS)</a:t>
            </a:r>
            <a:br>
              <a:rPr lang="en-US" sz="2000" dirty="0">
                <a:latin typeface="Montserrat"/>
              </a:rPr>
            </a:br>
            <a:br>
              <a:rPr lang="en-US" sz="3600" dirty="0">
                <a:latin typeface="Montserrat" panose="00000500000000000000" pitchFamily="2" charset="0"/>
              </a:rPr>
            </a:br>
            <a:br>
              <a:rPr lang="en-US" sz="3600" dirty="0">
                <a:latin typeface="Montserrat" panose="00000500000000000000" pitchFamily="2" charset="0"/>
              </a:rPr>
            </a:br>
            <a:r>
              <a:rPr lang="en-US" sz="2200" dirty="0">
                <a:latin typeface="Montserrat"/>
              </a:rPr>
              <a:t>October, 2024</a:t>
            </a:r>
          </a:p>
        </p:txBody>
      </p:sp>
      <p:pic>
        <p:nvPicPr>
          <p:cNvPr id="5" name="Picture 4" descr="Text&#10;&#10;Description automatically generated">
            <a:extLst>
              <a:ext uri="{FF2B5EF4-FFF2-40B4-BE49-F238E27FC236}">
                <a16:creationId xmlns:a16="http://schemas.microsoft.com/office/drawing/2014/main" id="{1A073B8D-6A6A-4D8C-9B35-A3F8E05E5485}"/>
              </a:ext>
            </a:extLst>
          </p:cNvPr>
          <p:cNvPicPr>
            <a:picLocks noChangeAspect="1"/>
          </p:cNvPicPr>
          <p:nvPr/>
        </p:nvPicPr>
        <p:blipFill>
          <a:blip r:embed="rId2"/>
          <a:stretch>
            <a:fillRect/>
          </a:stretch>
        </p:blipFill>
        <p:spPr>
          <a:xfrm>
            <a:off x="2333625" y="204978"/>
            <a:ext cx="7524750" cy="1504950"/>
          </a:xfrm>
          <a:prstGeom prst="rect">
            <a:avLst/>
          </a:prstGeom>
        </p:spPr>
      </p:pic>
    </p:spTree>
    <p:extLst>
      <p:ext uri="{BB962C8B-B14F-4D97-AF65-F5344CB8AC3E}">
        <p14:creationId xmlns:p14="http://schemas.microsoft.com/office/powerpoint/2010/main" val="21315684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F4D14-D2E4-990F-0B40-6AFE7C1A2498}"/>
              </a:ext>
            </a:extLst>
          </p:cNvPr>
          <p:cNvSpPr>
            <a:spLocks noGrp="1"/>
          </p:cNvSpPr>
          <p:nvPr>
            <p:ph type="title"/>
          </p:nvPr>
        </p:nvSpPr>
        <p:spPr/>
        <p:txBody>
          <a:bodyPr/>
          <a:lstStyle/>
          <a:p>
            <a:r>
              <a:rPr lang="en-US" dirty="0"/>
              <a:t>IEP UPDATE</a:t>
            </a:r>
          </a:p>
        </p:txBody>
      </p:sp>
      <p:sp>
        <p:nvSpPr>
          <p:cNvPr id="3" name="Content Placeholder 2">
            <a:extLst>
              <a:ext uri="{FF2B5EF4-FFF2-40B4-BE49-F238E27FC236}">
                <a16:creationId xmlns:a16="http://schemas.microsoft.com/office/drawing/2014/main" id="{D7C49ECF-B845-24A4-124F-AD68D860C4F8}"/>
              </a:ext>
            </a:extLst>
          </p:cNvPr>
          <p:cNvSpPr>
            <a:spLocks noGrp="1"/>
          </p:cNvSpPr>
          <p:nvPr>
            <p:ph idx="1"/>
          </p:nvPr>
        </p:nvSpPr>
        <p:spPr/>
        <p:txBody>
          <a:bodyPr/>
          <a:lstStyle/>
          <a:p>
            <a:pPr marL="0" indent="0">
              <a:buNone/>
            </a:pPr>
            <a:r>
              <a:rPr lang="en-US" dirty="0"/>
              <a:t>5. Enter Initiation and Expected Completion Dates</a:t>
            </a:r>
          </a:p>
          <a:p>
            <a:pPr marL="0" indent="0">
              <a:buNone/>
            </a:pPr>
            <a:endParaRPr lang="en-US" dirty="0"/>
          </a:p>
        </p:txBody>
      </p:sp>
      <p:pic>
        <p:nvPicPr>
          <p:cNvPr id="4" name="Picture 3">
            <a:extLst>
              <a:ext uri="{FF2B5EF4-FFF2-40B4-BE49-F238E27FC236}">
                <a16:creationId xmlns:a16="http://schemas.microsoft.com/office/drawing/2014/main" id="{8E25768F-ECC6-447C-CCBB-10BEDB734D44}"/>
              </a:ext>
            </a:extLst>
          </p:cNvPr>
          <p:cNvPicPr>
            <a:picLocks noChangeAspect="1"/>
          </p:cNvPicPr>
          <p:nvPr/>
        </p:nvPicPr>
        <p:blipFill>
          <a:blip r:embed="rId2"/>
          <a:stretch>
            <a:fillRect/>
          </a:stretch>
        </p:blipFill>
        <p:spPr>
          <a:xfrm>
            <a:off x="461992" y="2312945"/>
            <a:ext cx="11268016" cy="4678750"/>
          </a:xfrm>
          <a:prstGeom prst="rect">
            <a:avLst/>
          </a:prstGeom>
        </p:spPr>
      </p:pic>
    </p:spTree>
    <p:extLst>
      <p:ext uri="{BB962C8B-B14F-4D97-AF65-F5344CB8AC3E}">
        <p14:creationId xmlns:p14="http://schemas.microsoft.com/office/powerpoint/2010/main" val="27248006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F4D14-D2E4-990F-0B40-6AFE7C1A2498}"/>
              </a:ext>
            </a:extLst>
          </p:cNvPr>
          <p:cNvSpPr>
            <a:spLocks noGrp="1"/>
          </p:cNvSpPr>
          <p:nvPr>
            <p:ph type="title"/>
          </p:nvPr>
        </p:nvSpPr>
        <p:spPr/>
        <p:txBody>
          <a:bodyPr/>
          <a:lstStyle/>
          <a:p>
            <a:r>
              <a:rPr lang="en-US" dirty="0"/>
              <a:t>IEP UPDATE</a:t>
            </a:r>
          </a:p>
        </p:txBody>
      </p:sp>
      <p:sp>
        <p:nvSpPr>
          <p:cNvPr id="3" name="Content Placeholder 2">
            <a:extLst>
              <a:ext uri="{FF2B5EF4-FFF2-40B4-BE49-F238E27FC236}">
                <a16:creationId xmlns:a16="http://schemas.microsoft.com/office/drawing/2014/main" id="{D7C49ECF-B845-24A4-124F-AD68D860C4F8}"/>
              </a:ext>
            </a:extLst>
          </p:cNvPr>
          <p:cNvSpPr>
            <a:spLocks noGrp="1"/>
          </p:cNvSpPr>
          <p:nvPr>
            <p:ph idx="1"/>
          </p:nvPr>
        </p:nvSpPr>
        <p:spPr/>
        <p:txBody>
          <a:bodyPr/>
          <a:lstStyle/>
          <a:p>
            <a:pPr marL="0" indent="0">
              <a:buNone/>
            </a:pPr>
            <a:r>
              <a:rPr lang="en-US" dirty="0"/>
              <a:t>6. Enter Actual Completion date once the training is completed</a:t>
            </a:r>
          </a:p>
          <a:p>
            <a:pPr marL="0" indent="0">
              <a:buNone/>
            </a:pPr>
            <a:endParaRPr lang="en-US" dirty="0"/>
          </a:p>
        </p:txBody>
      </p:sp>
      <p:pic>
        <p:nvPicPr>
          <p:cNvPr id="4" name="Picture 3">
            <a:extLst>
              <a:ext uri="{FF2B5EF4-FFF2-40B4-BE49-F238E27FC236}">
                <a16:creationId xmlns:a16="http://schemas.microsoft.com/office/drawing/2014/main" id="{67789502-33CC-8C8E-BDA8-1EA8259E5CE2}"/>
              </a:ext>
            </a:extLst>
          </p:cNvPr>
          <p:cNvPicPr>
            <a:picLocks noChangeAspect="1"/>
          </p:cNvPicPr>
          <p:nvPr/>
        </p:nvPicPr>
        <p:blipFill>
          <a:blip r:embed="rId2"/>
          <a:stretch>
            <a:fillRect/>
          </a:stretch>
        </p:blipFill>
        <p:spPr>
          <a:xfrm>
            <a:off x="307894" y="2572284"/>
            <a:ext cx="11541983" cy="4048854"/>
          </a:xfrm>
          <a:prstGeom prst="rect">
            <a:avLst/>
          </a:prstGeom>
        </p:spPr>
      </p:pic>
    </p:spTree>
    <p:extLst>
      <p:ext uri="{BB962C8B-B14F-4D97-AF65-F5344CB8AC3E}">
        <p14:creationId xmlns:p14="http://schemas.microsoft.com/office/powerpoint/2010/main" val="7626284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F4D14-D2E4-990F-0B40-6AFE7C1A2498}"/>
              </a:ext>
            </a:extLst>
          </p:cNvPr>
          <p:cNvSpPr>
            <a:spLocks noGrp="1"/>
          </p:cNvSpPr>
          <p:nvPr>
            <p:ph type="title"/>
          </p:nvPr>
        </p:nvSpPr>
        <p:spPr/>
        <p:txBody>
          <a:bodyPr/>
          <a:lstStyle/>
          <a:p>
            <a:r>
              <a:rPr lang="en-US" dirty="0"/>
              <a:t>IEP UPDATE</a:t>
            </a:r>
          </a:p>
        </p:txBody>
      </p:sp>
      <p:sp>
        <p:nvSpPr>
          <p:cNvPr id="3" name="Content Placeholder 2">
            <a:extLst>
              <a:ext uri="{FF2B5EF4-FFF2-40B4-BE49-F238E27FC236}">
                <a16:creationId xmlns:a16="http://schemas.microsoft.com/office/drawing/2014/main" id="{D7C49ECF-B845-24A4-124F-AD68D860C4F8}"/>
              </a:ext>
            </a:extLst>
          </p:cNvPr>
          <p:cNvSpPr>
            <a:spLocks noGrp="1"/>
          </p:cNvSpPr>
          <p:nvPr>
            <p:ph idx="1"/>
          </p:nvPr>
        </p:nvSpPr>
        <p:spPr/>
        <p:txBody>
          <a:bodyPr/>
          <a:lstStyle/>
          <a:p>
            <a:pPr marL="0" indent="0">
              <a:buNone/>
            </a:pPr>
            <a:r>
              <a:rPr lang="en-US" dirty="0"/>
              <a:t>Entering a Supportive Service - </a:t>
            </a:r>
          </a:p>
          <a:p>
            <a:pPr marL="0" indent="0">
              <a:buNone/>
            </a:pPr>
            <a:endParaRPr lang="en-US" dirty="0"/>
          </a:p>
        </p:txBody>
      </p:sp>
      <p:pic>
        <p:nvPicPr>
          <p:cNvPr id="4" name="Picture 3">
            <a:extLst>
              <a:ext uri="{FF2B5EF4-FFF2-40B4-BE49-F238E27FC236}">
                <a16:creationId xmlns:a16="http://schemas.microsoft.com/office/drawing/2014/main" id="{6C7F9C27-1FCA-3D31-923A-77CD4F56CBB9}"/>
              </a:ext>
            </a:extLst>
          </p:cNvPr>
          <p:cNvPicPr>
            <a:picLocks noChangeAspect="1"/>
          </p:cNvPicPr>
          <p:nvPr/>
        </p:nvPicPr>
        <p:blipFill>
          <a:blip r:embed="rId2"/>
          <a:stretch>
            <a:fillRect/>
          </a:stretch>
        </p:blipFill>
        <p:spPr>
          <a:xfrm>
            <a:off x="395529" y="2426881"/>
            <a:ext cx="11079742" cy="4324131"/>
          </a:xfrm>
          <a:prstGeom prst="rect">
            <a:avLst/>
          </a:prstGeom>
        </p:spPr>
      </p:pic>
    </p:spTree>
    <p:extLst>
      <p:ext uri="{BB962C8B-B14F-4D97-AF65-F5344CB8AC3E}">
        <p14:creationId xmlns:p14="http://schemas.microsoft.com/office/powerpoint/2010/main" val="1171744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9748F9-C4FC-FA96-CDDF-27E34373A344}"/>
              </a:ext>
            </a:extLst>
          </p:cNvPr>
          <p:cNvSpPr>
            <a:spLocks noGrp="1"/>
          </p:cNvSpPr>
          <p:nvPr>
            <p:ph type="ctrTitle"/>
          </p:nvPr>
        </p:nvSpPr>
        <p:spPr>
          <a:xfrm>
            <a:off x="1028700" y="1967266"/>
            <a:ext cx="2628900" cy="2547257"/>
          </a:xfrm>
          <a:noFill/>
        </p:spPr>
        <p:txBody>
          <a:bodyPr vert="horz" lIns="91440" tIns="45720" rIns="91440" bIns="45720" rtlCol="0" anchor="ctr">
            <a:normAutofit/>
          </a:bodyPr>
          <a:lstStyle/>
          <a:p>
            <a:r>
              <a:rPr lang="en-US" sz="3600" kern="1200">
                <a:solidFill>
                  <a:srgbClr val="FFFFFF"/>
                </a:solidFill>
                <a:latin typeface="+mj-lt"/>
                <a:ea typeface="+mj-ea"/>
                <a:cs typeface="+mj-cs"/>
              </a:rPr>
              <a:t>Entering into GPMS</a:t>
            </a:r>
          </a:p>
        </p:txBody>
      </p:sp>
      <p:pic>
        <p:nvPicPr>
          <p:cNvPr id="3" name="Picture 2">
            <a:extLst>
              <a:ext uri="{FF2B5EF4-FFF2-40B4-BE49-F238E27FC236}">
                <a16:creationId xmlns:a16="http://schemas.microsoft.com/office/drawing/2014/main" id="{DAAA4187-BF4D-5CEF-DAB1-8A27C268FE76}"/>
              </a:ext>
            </a:extLst>
          </p:cNvPr>
          <p:cNvPicPr>
            <a:picLocks noChangeAspect="1"/>
          </p:cNvPicPr>
          <p:nvPr/>
        </p:nvPicPr>
        <p:blipFill>
          <a:blip r:embed="rId2"/>
          <a:stretch>
            <a:fillRect/>
          </a:stretch>
        </p:blipFill>
        <p:spPr>
          <a:xfrm>
            <a:off x="4777316" y="885073"/>
            <a:ext cx="6780700" cy="5085525"/>
          </a:xfrm>
          <a:prstGeom prst="rect">
            <a:avLst/>
          </a:prstGeom>
        </p:spPr>
      </p:pic>
    </p:spTree>
    <p:extLst>
      <p:ext uri="{BB962C8B-B14F-4D97-AF65-F5344CB8AC3E}">
        <p14:creationId xmlns:p14="http://schemas.microsoft.com/office/powerpoint/2010/main" val="23373558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F4D14-D2E4-990F-0B40-6AFE7C1A2498}"/>
              </a:ext>
            </a:extLst>
          </p:cNvPr>
          <p:cNvSpPr>
            <a:spLocks noGrp="1"/>
          </p:cNvSpPr>
          <p:nvPr>
            <p:ph type="title"/>
          </p:nvPr>
        </p:nvSpPr>
        <p:spPr/>
        <p:txBody>
          <a:bodyPr/>
          <a:lstStyle/>
          <a:p>
            <a:r>
              <a:rPr lang="en-US" dirty="0"/>
              <a:t>Entering ATSS into GPMS</a:t>
            </a:r>
          </a:p>
        </p:txBody>
      </p:sp>
      <p:sp>
        <p:nvSpPr>
          <p:cNvPr id="3" name="Content Placeholder 2">
            <a:extLst>
              <a:ext uri="{FF2B5EF4-FFF2-40B4-BE49-F238E27FC236}">
                <a16:creationId xmlns:a16="http://schemas.microsoft.com/office/drawing/2014/main" id="{D7C49ECF-B845-24A4-124F-AD68D860C4F8}"/>
              </a:ext>
            </a:extLst>
          </p:cNvPr>
          <p:cNvSpPr>
            <a:spLocks noGrp="1"/>
          </p:cNvSpPr>
          <p:nvPr>
            <p:ph idx="1"/>
          </p:nvPr>
        </p:nvSpPr>
        <p:spPr/>
        <p:txBody>
          <a:bodyPr/>
          <a:lstStyle/>
          <a:p>
            <a:pPr marL="342900" indent="-342900">
              <a:buAutoNum type="arabicPeriod"/>
            </a:pPr>
            <a:r>
              <a:rPr lang="en-US" b="1" dirty="0"/>
              <a:t>Log into GPMS</a:t>
            </a:r>
          </a:p>
          <a:p>
            <a:pPr marL="342900" indent="-342900">
              <a:buAutoNum type="arabicPeriod"/>
            </a:pPr>
            <a:r>
              <a:rPr lang="en-US" b="1" dirty="0"/>
              <a:t>Go to CASES</a:t>
            </a:r>
          </a:p>
          <a:p>
            <a:pPr marL="342900" indent="-342900">
              <a:buAutoNum type="arabicPeriod"/>
            </a:pPr>
            <a:r>
              <a:rPr lang="en-US" b="1" dirty="0"/>
              <a:t>Click on + Show Filters</a:t>
            </a:r>
          </a:p>
          <a:p>
            <a:pPr marL="0" indent="0">
              <a:buNone/>
            </a:pPr>
            <a:endParaRPr lang="en-US" dirty="0"/>
          </a:p>
        </p:txBody>
      </p:sp>
      <p:pic>
        <p:nvPicPr>
          <p:cNvPr id="4" name="Content Placeholder 4">
            <a:extLst>
              <a:ext uri="{FF2B5EF4-FFF2-40B4-BE49-F238E27FC236}">
                <a16:creationId xmlns:a16="http://schemas.microsoft.com/office/drawing/2014/main" id="{2741A8C7-3945-AB62-F6B3-3AD7CC278D6F}"/>
              </a:ext>
            </a:extLst>
          </p:cNvPr>
          <p:cNvPicPr>
            <a:picLocks noChangeAspect="1"/>
          </p:cNvPicPr>
          <p:nvPr/>
        </p:nvPicPr>
        <p:blipFill>
          <a:blip r:embed="rId2"/>
          <a:stretch>
            <a:fillRect/>
          </a:stretch>
        </p:blipFill>
        <p:spPr>
          <a:xfrm>
            <a:off x="838200" y="3294010"/>
            <a:ext cx="10515600" cy="2882953"/>
          </a:xfrm>
          <a:prstGeom prst="rect">
            <a:avLst/>
          </a:prstGeom>
        </p:spPr>
      </p:pic>
    </p:spTree>
    <p:extLst>
      <p:ext uri="{BB962C8B-B14F-4D97-AF65-F5344CB8AC3E}">
        <p14:creationId xmlns:p14="http://schemas.microsoft.com/office/powerpoint/2010/main" val="40468247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F4D14-D2E4-990F-0B40-6AFE7C1A2498}"/>
              </a:ext>
            </a:extLst>
          </p:cNvPr>
          <p:cNvSpPr>
            <a:spLocks noGrp="1"/>
          </p:cNvSpPr>
          <p:nvPr>
            <p:ph type="title"/>
          </p:nvPr>
        </p:nvSpPr>
        <p:spPr>
          <a:xfrm>
            <a:off x="568779" y="371023"/>
            <a:ext cx="10515600" cy="1325563"/>
          </a:xfrm>
        </p:spPr>
        <p:txBody>
          <a:bodyPr/>
          <a:lstStyle/>
          <a:p>
            <a:r>
              <a:rPr lang="en-US" dirty="0"/>
              <a:t>Entering ATSS into GPMS</a:t>
            </a:r>
          </a:p>
        </p:txBody>
      </p:sp>
      <p:sp>
        <p:nvSpPr>
          <p:cNvPr id="3" name="Content Placeholder 2">
            <a:extLst>
              <a:ext uri="{FF2B5EF4-FFF2-40B4-BE49-F238E27FC236}">
                <a16:creationId xmlns:a16="http://schemas.microsoft.com/office/drawing/2014/main" id="{D7C49ECF-B845-24A4-124F-AD68D860C4F8}"/>
              </a:ext>
            </a:extLst>
          </p:cNvPr>
          <p:cNvSpPr>
            <a:spLocks noGrp="1"/>
          </p:cNvSpPr>
          <p:nvPr>
            <p:ph idx="1"/>
          </p:nvPr>
        </p:nvSpPr>
        <p:spPr>
          <a:xfrm>
            <a:off x="691243" y="1507217"/>
            <a:ext cx="10515600" cy="4985657"/>
          </a:xfrm>
        </p:spPr>
        <p:txBody>
          <a:bodyPr/>
          <a:lstStyle/>
          <a:p>
            <a:pPr marL="0" indent="0">
              <a:buNone/>
            </a:pPr>
            <a:r>
              <a:rPr lang="en-US" sz="1800" b="1" dirty="0"/>
              <a:t>4. Make sure Status is ‘Active’</a:t>
            </a:r>
          </a:p>
          <a:p>
            <a:pPr marL="0" indent="0">
              <a:buNone/>
            </a:pPr>
            <a:r>
              <a:rPr lang="en-US" sz="1800" b="1" dirty="0"/>
              <a:t>5. Select Center for Workforce Inclusion for Grantee</a:t>
            </a:r>
          </a:p>
          <a:p>
            <a:pPr marL="0" indent="0">
              <a:buNone/>
            </a:pPr>
            <a:r>
              <a:rPr lang="en-US" sz="1800" b="1" dirty="0"/>
              <a:t>6. Select your grant for Sub-Grantee</a:t>
            </a:r>
          </a:p>
          <a:p>
            <a:pPr marL="0" indent="0">
              <a:buNone/>
            </a:pPr>
            <a:r>
              <a:rPr lang="en-US" sz="1800" b="1" dirty="0"/>
              <a:t>7. Clear Enrollment From Date</a:t>
            </a:r>
          </a:p>
          <a:p>
            <a:pPr marL="0" indent="0">
              <a:buNone/>
            </a:pPr>
            <a:r>
              <a:rPr lang="en-US" sz="1800" b="1" dirty="0"/>
              <a:t>8. Click on ‘SEARCH’</a:t>
            </a:r>
          </a:p>
          <a:p>
            <a:pPr marL="0" indent="0">
              <a:buNone/>
            </a:pPr>
            <a:endParaRPr lang="en-US" dirty="0"/>
          </a:p>
        </p:txBody>
      </p:sp>
      <p:pic>
        <p:nvPicPr>
          <p:cNvPr id="4" name="Picture 3">
            <a:extLst>
              <a:ext uri="{FF2B5EF4-FFF2-40B4-BE49-F238E27FC236}">
                <a16:creationId xmlns:a16="http://schemas.microsoft.com/office/drawing/2014/main" id="{194D5B47-D411-2E5D-F5F0-C06A92F5F515}"/>
              </a:ext>
            </a:extLst>
          </p:cNvPr>
          <p:cNvPicPr>
            <a:picLocks noChangeAspect="1"/>
          </p:cNvPicPr>
          <p:nvPr/>
        </p:nvPicPr>
        <p:blipFill>
          <a:blip r:embed="rId2"/>
          <a:stretch>
            <a:fillRect/>
          </a:stretch>
        </p:blipFill>
        <p:spPr>
          <a:xfrm>
            <a:off x="259702" y="3377468"/>
            <a:ext cx="11672596" cy="3480532"/>
          </a:xfrm>
          <a:prstGeom prst="rect">
            <a:avLst/>
          </a:prstGeom>
        </p:spPr>
      </p:pic>
    </p:spTree>
    <p:extLst>
      <p:ext uri="{BB962C8B-B14F-4D97-AF65-F5344CB8AC3E}">
        <p14:creationId xmlns:p14="http://schemas.microsoft.com/office/powerpoint/2010/main" val="13402681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B3E49-3BEF-EA80-C816-B4BF719DEE34}"/>
              </a:ext>
            </a:extLst>
          </p:cNvPr>
          <p:cNvSpPr>
            <a:spLocks noGrp="1"/>
          </p:cNvSpPr>
          <p:nvPr>
            <p:ph type="title"/>
          </p:nvPr>
        </p:nvSpPr>
        <p:spPr/>
        <p:txBody>
          <a:bodyPr/>
          <a:lstStyle/>
          <a:p>
            <a:r>
              <a:rPr lang="en-US" dirty="0"/>
              <a:t>Entering ATSS into GPMS</a:t>
            </a:r>
          </a:p>
        </p:txBody>
      </p:sp>
      <p:pic>
        <p:nvPicPr>
          <p:cNvPr id="4" name="Picture 3">
            <a:extLst>
              <a:ext uri="{FF2B5EF4-FFF2-40B4-BE49-F238E27FC236}">
                <a16:creationId xmlns:a16="http://schemas.microsoft.com/office/drawing/2014/main" id="{5F3D77FD-1461-51A8-F761-35974B59FD9D}"/>
              </a:ext>
            </a:extLst>
          </p:cNvPr>
          <p:cNvPicPr>
            <a:picLocks noChangeAspect="1"/>
          </p:cNvPicPr>
          <p:nvPr/>
        </p:nvPicPr>
        <p:blipFill>
          <a:blip r:embed="rId2"/>
          <a:stretch>
            <a:fillRect/>
          </a:stretch>
        </p:blipFill>
        <p:spPr>
          <a:xfrm>
            <a:off x="423927" y="1462770"/>
            <a:ext cx="11603069" cy="5273932"/>
          </a:xfrm>
          <a:prstGeom prst="rect">
            <a:avLst/>
          </a:prstGeom>
        </p:spPr>
      </p:pic>
    </p:spTree>
    <p:extLst>
      <p:ext uri="{BB962C8B-B14F-4D97-AF65-F5344CB8AC3E}">
        <p14:creationId xmlns:p14="http://schemas.microsoft.com/office/powerpoint/2010/main" val="23876412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B3E49-3BEF-EA80-C816-B4BF719DEE34}"/>
              </a:ext>
            </a:extLst>
          </p:cNvPr>
          <p:cNvSpPr>
            <a:spLocks noGrp="1"/>
          </p:cNvSpPr>
          <p:nvPr>
            <p:ph type="title"/>
          </p:nvPr>
        </p:nvSpPr>
        <p:spPr/>
        <p:txBody>
          <a:bodyPr/>
          <a:lstStyle/>
          <a:p>
            <a:r>
              <a:rPr lang="en-US" dirty="0"/>
              <a:t>Entering ATSS into GPMS</a:t>
            </a:r>
          </a:p>
        </p:txBody>
      </p:sp>
      <p:pic>
        <p:nvPicPr>
          <p:cNvPr id="4" name="Picture 3">
            <a:extLst>
              <a:ext uri="{FF2B5EF4-FFF2-40B4-BE49-F238E27FC236}">
                <a16:creationId xmlns:a16="http://schemas.microsoft.com/office/drawing/2014/main" id="{CB7FA2B7-7637-2A0E-5BFD-D04280AEF639}"/>
              </a:ext>
            </a:extLst>
          </p:cNvPr>
          <p:cNvPicPr>
            <a:picLocks noChangeAspect="1"/>
          </p:cNvPicPr>
          <p:nvPr/>
        </p:nvPicPr>
        <p:blipFill>
          <a:blip r:embed="rId2"/>
          <a:stretch>
            <a:fillRect/>
          </a:stretch>
        </p:blipFill>
        <p:spPr>
          <a:xfrm>
            <a:off x="501825" y="1424035"/>
            <a:ext cx="10945753" cy="4887007"/>
          </a:xfrm>
          <a:prstGeom prst="rect">
            <a:avLst/>
          </a:prstGeom>
        </p:spPr>
      </p:pic>
    </p:spTree>
    <p:extLst>
      <p:ext uri="{BB962C8B-B14F-4D97-AF65-F5344CB8AC3E}">
        <p14:creationId xmlns:p14="http://schemas.microsoft.com/office/powerpoint/2010/main" val="10237914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B3E49-3BEF-EA80-C816-B4BF719DEE34}"/>
              </a:ext>
            </a:extLst>
          </p:cNvPr>
          <p:cNvSpPr>
            <a:spLocks noGrp="1"/>
          </p:cNvSpPr>
          <p:nvPr>
            <p:ph type="title"/>
          </p:nvPr>
        </p:nvSpPr>
        <p:spPr/>
        <p:txBody>
          <a:bodyPr/>
          <a:lstStyle/>
          <a:p>
            <a:r>
              <a:rPr lang="en-US" dirty="0"/>
              <a:t>Entering ATSS into GPMS</a:t>
            </a:r>
          </a:p>
        </p:txBody>
      </p:sp>
      <p:pic>
        <p:nvPicPr>
          <p:cNvPr id="4" name="Picture 3">
            <a:extLst>
              <a:ext uri="{FF2B5EF4-FFF2-40B4-BE49-F238E27FC236}">
                <a16:creationId xmlns:a16="http://schemas.microsoft.com/office/drawing/2014/main" id="{3CBD7F11-46A8-5764-EE57-8D2430B476BA}"/>
              </a:ext>
            </a:extLst>
          </p:cNvPr>
          <p:cNvPicPr>
            <a:picLocks noChangeAspect="1"/>
          </p:cNvPicPr>
          <p:nvPr/>
        </p:nvPicPr>
        <p:blipFill>
          <a:blip r:embed="rId2"/>
          <a:stretch>
            <a:fillRect/>
          </a:stretch>
        </p:blipFill>
        <p:spPr>
          <a:xfrm>
            <a:off x="0" y="1377753"/>
            <a:ext cx="12192000" cy="5480248"/>
          </a:xfrm>
          <a:prstGeom prst="rect">
            <a:avLst/>
          </a:prstGeom>
        </p:spPr>
      </p:pic>
    </p:spTree>
    <p:extLst>
      <p:ext uri="{BB962C8B-B14F-4D97-AF65-F5344CB8AC3E}">
        <p14:creationId xmlns:p14="http://schemas.microsoft.com/office/powerpoint/2010/main" val="22057438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F4D14-D2E4-990F-0B40-6AFE7C1A2498}"/>
              </a:ext>
            </a:extLst>
          </p:cNvPr>
          <p:cNvSpPr>
            <a:spLocks noGrp="1"/>
          </p:cNvSpPr>
          <p:nvPr>
            <p:ph type="title"/>
          </p:nvPr>
        </p:nvSpPr>
        <p:spPr/>
        <p:txBody>
          <a:bodyPr/>
          <a:lstStyle/>
          <a:p>
            <a:r>
              <a:rPr lang="en-US" dirty="0"/>
              <a:t>Ending ATSS in GPMS</a:t>
            </a:r>
          </a:p>
        </p:txBody>
      </p:sp>
      <p:sp>
        <p:nvSpPr>
          <p:cNvPr id="3" name="Content Placeholder 2">
            <a:extLst>
              <a:ext uri="{FF2B5EF4-FFF2-40B4-BE49-F238E27FC236}">
                <a16:creationId xmlns:a16="http://schemas.microsoft.com/office/drawing/2014/main" id="{D7C49ECF-B845-24A4-124F-AD68D860C4F8}"/>
              </a:ext>
            </a:extLst>
          </p:cNvPr>
          <p:cNvSpPr>
            <a:spLocks noGrp="1"/>
          </p:cNvSpPr>
          <p:nvPr>
            <p:ph idx="1"/>
          </p:nvPr>
        </p:nvSpPr>
        <p:spPr/>
        <p:txBody>
          <a:bodyPr/>
          <a:lstStyle/>
          <a:p>
            <a:pPr marL="342900" indent="-342900">
              <a:buAutoNum type="arabicPeriod"/>
            </a:pPr>
            <a:r>
              <a:rPr lang="en-US" b="1" dirty="0"/>
              <a:t>Log into GPMS</a:t>
            </a:r>
          </a:p>
          <a:p>
            <a:pPr marL="342900" indent="-342900">
              <a:buAutoNum type="arabicPeriod"/>
            </a:pPr>
            <a:r>
              <a:rPr lang="en-US" b="1" dirty="0"/>
              <a:t>Go to CASES</a:t>
            </a:r>
          </a:p>
          <a:p>
            <a:pPr marL="342900" indent="-342900">
              <a:buAutoNum type="arabicPeriod"/>
            </a:pPr>
            <a:r>
              <a:rPr lang="en-US" b="1" dirty="0"/>
              <a:t>Click on + Show Filters</a:t>
            </a:r>
          </a:p>
          <a:p>
            <a:pPr marL="0" indent="0">
              <a:buNone/>
            </a:pPr>
            <a:endParaRPr lang="en-US" dirty="0"/>
          </a:p>
        </p:txBody>
      </p:sp>
      <p:pic>
        <p:nvPicPr>
          <p:cNvPr id="4" name="Content Placeholder 4">
            <a:extLst>
              <a:ext uri="{FF2B5EF4-FFF2-40B4-BE49-F238E27FC236}">
                <a16:creationId xmlns:a16="http://schemas.microsoft.com/office/drawing/2014/main" id="{2741A8C7-3945-AB62-F6B3-3AD7CC278D6F}"/>
              </a:ext>
            </a:extLst>
          </p:cNvPr>
          <p:cNvPicPr>
            <a:picLocks noChangeAspect="1"/>
          </p:cNvPicPr>
          <p:nvPr/>
        </p:nvPicPr>
        <p:blipFill>
          <a:blip r:embed="rId2"/>
          <a:stretch>
            <a:fillRect/>
          </a:stretch>
        </p:blipFill>
        <p:spPr>
          <a:xfrm>
            <a:off x="838200" y="3294010"/>
            <a:ext cx="10515600" cy="2882953"/>
          </a:xfrm>
          <a:prstGeom prst="rect">
            <a:avLst/>
          </a:prstGeom>
        </p:spPr>
      </p:pic>
    </p:spTree>
    <p:extLst>
      <p:ext uri="{BB962C8B-B14F-4D97-AF65-F5344CB8AC3E}">
        <p14:creationId xmlns:p14="http://schemas.microsoft.com/office/powerpoint/2010/main" val="20318711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F4D14-D2E4-990F-0B40-6AFE7C1A2498}"/>
              </a:ext>
            </a:extLst>
          </p:cNvPr>
          <p:cNvSpPr>
            <a:spLocks noGrp="1"/>
          </p:cNvSpPr>
          <p:nvPr>
            <p:ph type="title"/>
          </p:nvPr>
        </p:nvSpPr>
        <p:spPr/>
        <p:txBody>
          <a:bodyPr/>
          <a:lstStyle/>
          <a:p>
            <a:r>
              <a:rPr lang="en-US" dirty="0"/>
              <a:t>Example</a:t>
            </a:r>
          </a:p>
        </p:txBody>
      </p:sp>
      <p:sp>
        <p:nvSpPr>
          <p:cNvPr id="3" name="Content Placeholder 2">
            <a:extLst>
              <a:ext uri="{FF2B5EF4-FFF2-40B4-BE49-F238E27FC236}">
                <a16:creationId xmlns:a16="http://schemas.microsoft.com/office/drawing/2014/main" id="{D7C49ECF-B845-24A4-124F-AD68D860C4F8}"/>
              </a:ext>
            </a:extLst>
          </p:cNvPr>
          <p:cNvSpPr>
            <a:spLocks noGrp="1"/>
          </p:cNvSpPr>
          <p:nvPr>
            <p:ph idx="1"/>
          </p:nvPr>
        </p:nvSpPr>
        <p:spPr/>
        <p:txBody>
          <a:bodyPr>
            <a:normAutofit fontScale="92500" lnSpcReduction="10000"/>
          </a:bodyPr>
          <a:lstStyle/>
          <a:p>
            <a:pPr marL="0" indent="0">
              <a:buNone/>
            </a:pPr>
            <a:r>
              <a:rPr lang="en-US" dirty="0"/>
              <a:t>Ted wants a job working in a warehouse as a shift supervisor.  The job that he wants requires him to be able to have basic computer skills and steel toed boots.  </a:t>
            </a:r>
          </a:p>
          <a:p>
            <a:pPr marL="0" indent="0">
              <a:buNone/>
            </a:pPr>
            <a:r>
              <a:rPr lang="en-US" dirty="0"/>
              <a:t>Ted is currently preparing to enter an OJE for this position and needs support to get the computer skills and steel toed boots.  </a:t>
            </a:r>
          </a:p>
          <a:p>
            <a:pPr marL="0" indent="0">
              <a:buNone/>
            </a:pPr>
            <a:r>
              <a:rPr lang="en-US" dirty="0"/>
              <a:t>Ted’s Case Manager asks Ted if he’ll be able to get boots, and he answers no, their too expensive.  She then calls the local clothes closet, where she often gets clothing items, to see if they have any size 13 steel toed boots.  They do not.  She will access ATSS funds for the boots.</a:t>
            </a:r>
          </a:p>
          <a:p>
            <a:pPr marL="0" indent="0">
              <a:buNone/>
            </a:pPr>
            <a:r>
              <a:rPr lang="en-US" dirty="0"/>
              <a:t>The Case Manager knows she can get Ted into one of the upcoming Center DCP Cohorts to learn basic computer skills.  DCP is also covered by ATSS funds.     </a:t>
            </a:r>
          </a:p>
          <a:p>
            <a:pPr marL="0" indent="0">
              <a:buNone/>
            </a:pPr>
            <a:endParaRPr lang="en-US" dirty="0"/>
          </a:p>
        </p:txBody>
      </p:sp>
    </p:spTree>
    <p:extLst>
      <p:ext uri="{BB962C8B-B14F-4D97-AF65-F5344CB8AC3E}">
        <p14:creationId xmlns:p14="http://schemas.microsoft.com/office/powerpoint/2010/main" val="21622601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C2C74-321B-72C8-1A83-58AAFCF32DC2}"/>
              </a:ext>
            </a:extLst>
          </p:cNvPr>
          <p:cNvSpPr>
            <a:spLocks noGrp="1"/>
          </p:cNvSpPr>
          <p:nvPr>
            <p:ph type="title"/>
          </p:nvPr>
        </p:nvSpPr>
        <p:spPr/>
        <p:txBody>
          <a:bodyPr/>
          <a:lstStyle/>
          <a:p>
            <a:r>
              <a:rPr lang="en-US" dirty="0"/>
              <a:t>Ending ATSS in GPMS</a:t>
            </a:r>
          </a:p>
        </p:txBody>
      </p:sp>
      <p:pic>
        <p:nvPicPr>
          <p:cNvPr id="4" name="Picture 3">
            <a:extLst>
              <a:ext uri="{FF2B5EF4-FFF2-40B4-BE49-F238E27FC236}">
                <a16:creationId xmlns:a16="http://schemas.microsoft.com/office/drawing/2014/main" id="{54725A22-9B11-0B1A-9B8A-1576844E23E3}"/>
              </a:ext>
            </a:extLst>
          </p:cNvPr>
          <p:cNvPicPr>
            <a:picLocks noChangeAspect="1"/>
          </p:cNvPicPr>
          <p:nvPr/>
        </p:nvPicPr>
        <p:blipFill>
          <a:blip r:embed="rId2"/>
          <a:stretch>
            <a:fillRect/>
          </a:stretch>
        </p:blipFill>
        <p:spPr>
          <a:xfrm>
            <a:off x="0" y="1392780"/>
            <a:ext cx="12192000" cy="5035826"/>
          </a:xfrm>
          <a:prstGeom prst="rect">
            <a:avLst/>
          </a:prstGeom>
        </p:spPr>
      </p:pic>
    </p:spTree>
    <p:extLst>
      <p:ext uri="{BB962C8B-B14F-4D97-AF65-F5344CB8AC3E}">
        <p14:creationId xmlns:p14="http://schemas.microsoft.com/office/powerpoint/2010/main" val="8822425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F4D14-D2E4-990F-0B40-6AFE7C1A2498}"/>
              </a:ext>
            </a:extLst>
          </p:cNvPr>
          <p:cNvSpPr>
            <a:spLocks noGrp="1"/>
          </p:cNvSpPr>
          <p:nvPr>
            <p:ph type="title"/>
          </p:nvPr>
        </p:nvSpPr>
        <p:spPr/>
        <p:txBody>
          <a:bodyPr/>
          <a:lstStyle/>
          <a:p>
            <a:r>
              <a:rPr lang="en-US" dirty="0"/>
              <a:t>Ending ATSS in GPMS</a:t>
            </a:r>
          </a:p>
        </p:txBody>
      </p:sp>
      <p:sp>
        <p:nvSpPr>
          <p:cNvPr id="3" name="Content Placeholder 2">
            <a:extLst>
              <a:ext uri="{FF2B5EF4-FFF2-40B4-BE49-F238E27FC236}">
                <a16:creationId xmlns:a16="http://schemas.microsoft.com/office/drawing/2014/main" id="{D7C49ECF-B845-24A4-124F-AD68D860C4F8}"/>
              </a:ext>
            </a:extLst>
          </p:cNvPr>
          <p:cNvSpPr>
            <a:spLocks noGrp="1"/>
          </p:cNvSpPr>
          <p:nvPr>
            <p:ph idx="1"/>
          </p:nvPr>
        </p:nvSpPr>
        <p:spPr/>
        <p:txBody>
          <a:bodyPr/>
          <a:lstStyle/>
          <a:p>
            <a:pPr marL="0" indent="0">
              <a:buNone/>
            </a:pPr>
            <a:r>
              <a:rPr lang="en-US" sz="1800" b="1" u="sng" dirty="0"/>
              <a:t>9. *Quick Tip* Right click on job seeker name and click on ‘Open link in new tab’</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sz="1800" b="1" u="sng" dirty="0"/>
              <a:t>10. A new tab will appear at the top. Click on new tab to open file </a:t>
            </a:r>
          </a:p>
          <a:p>
            <a:pPr marL="0" indent="0">
              <a:buNone/>
            </a:pPr>
            <a:endParaRPr lang="en-US" dirty="0"/>
          </a:p>
        </p:txBody>
      </p:sp>
      <p:pic>
        <p:nvPicPr>
          <p:cNvPr id="4" name="Picture 3">
            <a:extLst>
              <a:ext uri="{FF2B5EF4-FFF2-40B4-BE49-F238E27FC236}">
                <a16:creationId xmlns:a16="http://schemas.microsoft.com/office/drawing/2014/main" id="{B7780887-72D2-B6D2-F04D-F214B5878881}"/>
              </a:ext>
            </a:extLst>
          </p:cNvPr>
          <p:cNvPicPr>
            <a:picLocks noChangeAspect="1"/>
          </p:cNvPicPr>
          <p:nvPr/>
        </p:nvPicPr>
        <p:blipFill>
          <a:blip r:embed="rId2"/>
          <a:stretch>
            <a:fillRect/>
          </a:stretch>
        </p:blipFill>
        <p:spPr>
          <a:xfrm>
            <a:off x="1513352" y="2234080"/>
            <a:ext cx="9589839" cy="2389839"/>
          </a:xfrm>
          <a:prstGeom prst="rect">
            <a:avLst/>
          </a:prstGeom>
        </p:spPr>
      </p:pic>
      <p:pic>
        <p:nvPicPr>
          <p:cNvPr id="5" name="Picture 4">
            <a:extLst>
              <a:ext uri="{FF2B5EF4-FFF2-40B4-BE49-F238E27FC236}">
                <a16:creationId xmlns:a16="http://schemas.microsoft.com/office/drawing/2014/main" id="{114A1ACD-C89F-1BDF-9F98-2EF90E2734BB}"/>
              </a:ext>
            </a:extLst>
          </p:cNvPr>
          <p:cNvPicPr>
            <a:picLocks noChangeAspect="1"/>
          </p:cNvPicPr>
          <p:nvPr/>
        </p:nvPicPr>
        <p:blipFill>
          <a:blip r:embed="rId3"/>
          <a:stretch>
            <a:fillRect/>
          </a:stretch>
        </p:blipFill>
        <p:spPr>
          <a:xfrm>
            <a:off x="1634836" y="5456268"/>
            <a:ext cx="6716062" cy="619211"/>
          </a:xfrm>
          <a:prstGeom prst="rect">
            <a:avLst/>
          </a:prstGeom>
        </p:spPr>
      </p:pic>
      <mc:AlternateContent xmlns:mc="http://schemas.openxmlformats.org/markup-compatibility/2006">
        <mc:Choice xmlns:p14="http://schemas.microsoft.com/office/powerpoint/2010/main" Requires="p14">
          <p:contentPart p14:bwMode="auto" r:id="rId4">
            <p14:nvContentPartPr>
              <p14:cNvPr id="6" name="Ink 5">
                <a:extLst>
                  <a:ext uri="{FF2B5EF4-FFF2-40B4-BE49-F238E27FC236}">
                    <a16:creationId xmlns:a16="http://schemas.microsoft.com/office/drawing/2014/main" id="{BA99AB82-EBB3-DB62-979C-44220697B651}"/>
                  </a:ext>
                </a:extLst>
              </p14:cNvPr>
              <p14:cNvContentPartPr/>
              <p14:nvPr/>
            </p14:nvContentPartPr>
            <p14:xfrm>
              <a:off x="1930967" y="4394447"/>
              <a:ext cx="493920" cy="360"/>
            </p14:xfrm>
          </p:contentPart>
        </mc:Choice>
        <mc:Fallback>
          <p:pic>
            <p:nvPicPr>
              <p:cNvPr id="6" name="Ink 5">
                <a:extLst>
                  <a:ext uri="{FF2B5EF4-FFF2-40B4-BE49-F238E27FC236}">
                    <a16:creationId xmlns:a16="http://schemas.microsoft.com/office/drawing/2014/main" id="{BA99AB82-EBB3-DB62-979C-44220697B651}"/>
                  </a:ext>
                </a:extLst>
              </p:cNvPr>
              <p:cNvPicPr/>
              <p:nvPr/>
            </p:nvPicPr>
            <p:blipFill>
              <a:blip r:embed="rId5"/>
              <a:stretch>
                <a:fillRect/>
              </a:stretch>
            </p:blipFill>
            <p:spPr>
              <a:xfrm>
                <a:off x="1895327" y="4322807"/>
                <a:ext cx="565560" cy="14400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7" name="Ink 6">
                <a:extLst>
                  <a:ext uri="{FF2B5EF4-FFF2-40B4-BE49-F238E27FC236}">
                    <a16:creationId xmlns:a16="http://schemas.microsoft.com/office/drawing/2014/main" id="{D519085E-E424-4AA8-3EF0-0272129BF001}"/>
                  </a:ext>
                </a:extLst>
              </p14:cNvPr>
              <p14:cNvContentPartPr/>
              <p14:nvPr/>
            </p14:nvContentPartPr>
            <p14:xfrm>
              <a:off x="2789567" y="4329287"/>
              <a:ext cx="279360" cy="360"/>
            </p14:xfrm>
          </p:contentPart>
        </mc:Choice>
        <mc:Fallback>
          <p:pic>
            <p:nvPicPr>
              <p:cNvPr id="7" name="Ink 6">
                <a:extLst>
                  <a:ext uri="{FF2B5EF4-FFF2-40B4-BE49-F238E27FC236}">
                    <a16:creationId xmlns:a16="http://schemas.microsoft.com/office/drawing/2014/main" id="{D519085E-E424-4AA8-3EF0-0272129BF001}"/>
                  </a:ext>
                </a:extLst>
              </p:cNvPr>
              <p:cNvPicPr/>
              <p:nvPr/>
            </p:nvPicPr>
            <p:blipFill>
              <a:blip r:embed="rId7"/>
              <a:stretch>
                <a:fillRect/>
              </a:stretch>
            </p:blipFill>
            <p:spPr>
              <a:xfrm>
                <a:off x="2753927" y="4257647"/>
                <a:ext cx="351000" cy="14400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8" name="Ink 7">
                <a:extLst>
                  <a:ext uri="{FF2B5EF4-FFF2-40B4-BE49-F238E27FC236}">
                    <a16:creationId xmlns:a16="http://schemas.microsoft.com/office/drawing/2014/main" id="{780BA82E-739F-4CCC-52A6-FAB7B66732B0}"/>
                  </a:ext>
                </a:extLst>
              </p14:cNvPr>
              <p14:cNvContentPartPr/>
              <p14:nvPr/>
            </p14:nvContentPartPr>
            <p14:xfrm>
              <a:off x="2808287" y="4488047"/>
              <a:ext cx="288720" cy="360"/>
            </p14:xfrm>
          </p:contentPart>
        </mc:Choice>
        <mc:Fallback>
          <p:pic>
            <p:nvPicPr>
              <p:cNvPr id="8" name="Ink 7">
                <a:extLst>
                  <a:ext uri="{FF2B5EF4-FFF2-40B4-BE49-F238E27FC236}">
                    <a16:creationId xmlns:a16="http://schemas.microsoft.com/office/drawing/2014/main" id="{780BA82E-739F-4CCC-52A6-FAB7B66732B0}"/>
                  </a:ext>
                </a:extLst>
              </p:cNvPr>
              <p:cNvPicPr/>
              <p:nvPr/>
            </p:nvPicPr>
            <p:blipFill>
              <a:blip r:embed="rId9"/>
              <a:stretch>
                <a:fillRect/>
              </a:stretch>
            </p:blipFill>
            <p:spPr>
              <a:xfrm>
                <a:off x="2772287" y="4416407"/>
                <a:ext cx="360360" cy="14400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9" name="Ink 8">
                <a:extLst>
                  <a:ext uri="{FF2B5EF4-FFF2-40B4-BE49-F238E27FC236}">
                    <a16:creationId xmlns:a16="http://schemas.microsoft.com/office/drawing/2014/main" id="{79B527D3-3E62-00AF-8F64-933D7CB7FBA9}"/>
                  </a:ext>
                </a:extLst>
              </p14:cNvPr>
              <p14:cNvContentPartPr/>
              <p14:nvPr/>
            </p14:nvContentPartPr>
            <p14:xfrm>
              <a:off x="5420807" y="5663087"/>
              <a:ext cx="2369160" cy="19440"/>
            </p14:xfrm>
          </p:contentPart>
        </mc:Choice>
        <mc:Fallback>
          <p:pic>
            <p:nvPicPr>
              <p:cNvPr id="9" name="Ink 8">
                <a:extLst>
                  <a:ext uri="{FF2B5EF4-FFF2-40B4-BE49-F238E27FC236}">
                    <a16:creationId xmlns:a16="http://schemas.microsoft.com/office/drawing/2014/main" id="{79B527D3-3E62-00AF-8F64-933D7CB7FBA9}"/>
                  </a:ext>
                </a:extLst>
              </p:cNvPr>
              <p:cNvPicPr/>
              <p:nvPr/>
            </p:nvPicPr>
            <p:blipFill>
              <a:blip r:embed="rId11"/>
              <a:stretch>
                <a:fillRect/>
              </a:stretch>
            </p:blipFill>
            <p:spPr>
              <a:xfrm>
                <a:off x="5385167" y="5591447"/>
                <a:ext cx="2440800" cy="163080"/>
              </a:xfrm>
              <a:prstGeom prst="rect">
                <a:avLst/>
              </a:prstGeom>
            </p:spPr>
          </p:pic>
        </mc:Fallback>
      </mc:AlternateContent>
    </p:spTree>
    <p:extLst>
      <p:ext uri="{BB962C8B-B14F-4D97-AF65-F5344CB8AC3E}">
        <p14:creationId xmlns:p14="http://schemas.microsoft.com/office/powerpoint/2010/main" val="42467450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F4D14-D2E4-990F-0B40-6AFE7C1A2498}"/>
              </a:ext>
            </a:extLst>
          </p:cNvPr>
          <p:cNvSpPr>
            <a:spLocks noGrp="1"/>
          </p:cNvSpPr>
          <p:nvPr>
            <p:ph type="title"/>
          </p:nvPr>
        </p:nvSpPr>
        <p:spPr/>
        <p:txBody>
          <a:bodyPr/>
          <a:lstStyle/>
          <a:p>
            <a:r>
              <a:rPr lang="en-US" dirty="0"/>
              <a:t>Ending ATSS in GPMS</a:t>
            </a:r>
          </a:p>
        </p:txBody>
      </p:sp>
      <p:sp>
        <p:nvSpPr>
          <p:cNvPr id="3" name="Content Placeholder 2">
            <a:extLst>
              <a:ext uri="{FF2B5EF4-FFF2-40B4-BE49-F238E27FC236}">
                <a16:creationId xmlns:a16="http://schemas.microsoft.com/office/drawing/2014/main" id="{D7C49ECF-B845-24A4-124F-AD68D860C4F8}"/>
              </a:ext>
            </a:extLst>
          </p:cNvPr>
          <p:cNvSpPr>
            <a:spLocks noGrp="1"/>
          </p:cNvSpPr>
          <p:nvPr>
            <p:ph idx="1"/>
          </p:nvPr>
        </p:nvSpPr>
        <p:spPr/>
        <p:txBody>
          <a:bodyPr/>
          <a:lstStyle/>
          <a:p>
            <a:pPr marL="0" indent="0">
              <a:buNone/>
            </a:pPr>
            <a:endParaRPr lang="en-US" sz="1800" b="1" u="sng" dirty="0"/>
          </a:p>
          <a:p>
            <a:pPr marL="0" indent="0">
              <a:buNone/>
            </a:pPr>
            <a:endParaRPr lang="en-US" sz="1800" b="1" u="sng" dirty="0"/>
          </a:p>
          <a:p>
            <a:pPr marL="0" indent="0">
              <a:buNone/>
            </a:pPr>
            <a:endParaRPr lang="en-US" sz="1800" b="1" u="sng" dirty="0"/>
          </a:p>
          <a:p>
            <a:pPr marL="0" indent="0">
              <a:buNone/>
            </a:pPr>
            <a:endParaRPr lang="en-US" sz="1800" b="1" u="sng" dirty="0"/>
          </a:p>
          <a:p>
            <a:pPr marL="0" indent="0">
              <a:buNone/>
            </a:pPr>
            <a:endParaRPr lang="en-US" sz="1800" b="1" u="sng" dirty="0"/>
          </a:p>
          <a:p>
            <a:pPr marL="0" indent="0">
              <a:buNone/>
            </a:pPr>
            <a:endParaRPr lang="en-US" sz="1800" b="1" u="sng" dirty="0"/>
          </a:p>
          <a:p>
            <a:pPr marL="0" indent="0">
              <a:buNone/>
            </a:pPr>
            <a:endParaRPr lang="en-US" sz="1200" dirty="0"/>
          </a:p>
          <a:p>
            <a:pPr marL="0" indent="0">
              <a:buNone/>
            </a:pPr>
            <a:endParaRPr lang="en-US" sz="1800" b="1" u="sng" dirty="0"/>
          </a:p>
          <a:p>
            <a:pPr marL="0" indent="0">
              <a:buNone/>
            </a:pPr>
            <a:endParaRPr lang="en-US" dirty="0"/>
          </a:p>
        </p:txBody>
      </p:sp>
      <p:pic>
        <p:nvPicPr>
          <p:cNvPr id="11" name="Picture 10">
            <a:extLst>
              <a:ext uri="{FF2B5EF4-FFF2-40B4-BE49-F238E27FC236}">
                <a16:creationId xmlns:a16="http://schemas.microsoft.com/office/drawing/2014/main" id="{F44945C9-7FF4-B967-533D-FF99DFBFA836}"/>
              </a:ext>
            </a:extLst>
          </p:cNvPr>
          <p:cNvPicPr>
            <a:picLocks noChangeAspect="1"/>
          </p:cNvPicPr>
          <p:nvPr/>
        </p:nvPicPr>
        <p:blipFill>
          <a:blip r:embed="rId2"/>
          <a:stretch>
            <a:fillRect/>
          </a:stretch>
        </p:blipFill>
        <p:spPr>
          <a:xfrm>
            <a:off x="0" y="1825625"/>
            <a:ext cx="12192000" cy="4984819"/>
          </a:xfrm>
          <a:prstGeom prst="rect">
            <a:avLst/>
          </a:prstGeom>
        </p:spPr>
      </p:pic>
    </p:spTree>
    <p:extLst>
      <p:ext uri="{BB962C8B-B14F-4D97-AF65-F5344CB8AC3E}">
        <p14:creationId xmlns:p14="http://schemas.microsoft.com/office/powerpoint/2010/main" val="32902864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F4D14-D2E4-990F-0B40-6AFE7C1A2498}"/>
              </a:ext>
            </a:extLst>
          </p:cNvPr>
          <p:cNvSpPr>
            <a:spLocks noGrp="1"/>
          </p:cNvSpPr>
          <p:nvPr>
            <p:ph type="title"/>
          </p:nvPr>
        </p:nvSpPr>
        <p:spPr/>
        <p:txBody>
          <a:bodyPr/>
          <a:lstStyle/>
          <a:p>
            <a:r>
              <a:rPr lang="en-US" dirty="0"/>
              <a:t>Ending ATSS in GPMS</a:t>
            </a:r>
          </a:p>
        </p:txBody>
      </p:sp>
      <p:pic>
        <p:nvPicPr>
          <p:cNvPr id="13" name="Content Placeholder 12">
            <a:extLst>
              <a:ext uri="{FF2B5EF4-FFF2-40B4-BE49-F238E27FC236}">
                <a16:creationId xmlns:a16="http://schemas.microsoft.com/office/drawing/2014/main" id="{1A230E68-754C-FBC2-AD87-939973FB0444}"/>
              </a:ext>
            </a:extLst>
          </p:cNvPr>
          <p:cNvPicPr>
            <a:picLocks noGrp="1" noChangeAspect="1"/>
          </p:cNvPicPr>
          <p:nvPr>
            <p:ph idx="1"/>
          </p:nvPr>
        </p:nvPicPr>
        <p:blipFill>
          <a:blip r:embed="rId2"/>
          <a:stretch>
            <a:fillRect/>
          </a:stretch>
        </p:blipFill>
        <p:spPr>
          <a:xfrm>
            <a:off x="838200" y="1865913"/>
            <a:ext cx="10515600" cy="4270762"/>
          </a:xfrm>
        </p:spPr>
      </p:pic>
    </p:spTree>
    <p:extLst>
      <p:ext uri="{BB962C8B-B14F-4D97-AF65-F5344CB8AC3E}">
        <p14:creationId xmlns:p14="http://schemas.microsoft.com/office/powerpoint/2010/main" val="13873140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D05EA-9E43-1375-7886-B196E560925B}"/>
              </a:ext>
            </a:extLst>
          </p:cNvPr>
          <p:cNvSpPr>
            <a:spLocks noGrp="1"/>
          </p:cNvSpPr>
          <p:nvPr>
            <p:ph type="title"/>
          </p:nvPr>
        </p:nvSpPr>
        <p:spPr/>
        <p:txBody>
          <a:bodyPr/>
          <a:lstStyle/>
          <a:p>
            <a:r>
              <a:rPr lang="en-US" dirty="0"/>
              <a:t>Ending ATSS in GPMS</a:t>
            </a:r>
          </a:p>
        </p:txBody>
      </p:sp>
      <p:pic>
        <p:nvPicPr>
          <p:cNvPr id="5" name="Content Placeholder 4">
            <a:extLst>
              <a:ext uri="{FF2B5EF4-FFF2-40B4-BE49-F238E27FC236}">
                <a16:creationId xmlns:a16="http://schemas.microsoft.com/office/drawing/2014/main" id="{3C31A5D9-1E49-F145-7A48-B8CFFB61EAC3}"/>
              </a:ext>
            </a:extLst>
          </p:cNvPr>
          <p:cNvPicPr>
            <a:picLocks noGrp="1" noChangeAspect="1"/>
          </p:cNvPicPr>
          <p:nvPr>
            <p:ph idx="1"/>
          </p:nvPr>
        </p:nvPicPr>
        <p:blipFill>
          <a:blip r:embed="rId2"/>
          <a:stretch>
            <a:fillRect/>
          </a:stretch>
        </p:blipFill>
        <p:spPr>
          <a:xfrm>
            <a:off x="838200" y="2453951"/>
            <a:ext cx="10515600" cy="2825119"/>
          </a:xfrm>
        </p:spPr>
      </p:pic>
    </p:spTree>
    <p:extLst>
      <p:ext uri="{BB962C8B-B14F-4D97-AF65-F5344CB8AC3E}">
        <p14:creationId xmlns:p14="http://schemas.microsoft.com/office/powerpoint/2010/main" val="27925183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D05EA-9E43-1375-7886-B196E560925B}"/>
              </a:ext>
            </a:extLst>
          </p:cNvPr>
          <p:cNvSpPr>
            <a:spLocks noGrp="1"/>
          </p:cNvSpPr>
          <p:nvPr>
            <p:ph type="title"/>
          </p:nvPr>
        </p:nvSpPr>
        <p:spPr/>
        <p:txBody>
          <a:bodyPr/>
          <a:lstStyle/>
          <a:p>
            <a:r>
              <a:rPr lang="en-US" dirty="0"/>
              <a:t>Ending ATSS in GPMS</a:t>
            </a:r>
          </a:p>
        </p:txBody>
      </p:sp>
      <p:pic>
        <p:nvPicPr>
          <p:cNvPr id="5" name="Content Placeholder 4">
            <a:extLst>
              <a:ext uri="{FF2B5EF4-FFF2-40B4-BE49-F238E27FC236}">
                <a16:creationId xmlns:a16="http://schemas.microsoft.com/office/drawing/2014/main" id="{AC65B44D-6C30-27E5-7400-A0E91B3DFE6C}"/>
              </a:ext>
            </a:extLst>
          </p:cNvPr>
          <p:cNvPicPr>
            <a:picLocks noGrp="1" noChangeAspect="1"/>
          </p:cNvPicPr>
          <p:nvPr>
            <p:ph idx="1"/>
          </p:nvPr>
        </p:nvPicPr>
        <p:blipFill>
          <a:blip r:embed="rId2"/>
          <a:stretch>
            <a:fillRect/>
          </a:stretch>
        </p:blipFill>
        <p:spPr>
          <a:xfrm>
            <a:off x="1165195" y="1825625"/>
            <a:ext cx="9861610" cy="4351338"/>
          </a:xfrm>
        </p:spPr>
      </p:pic>
    </p:spTree>
    <p:extLst>
      <p:ext uri="{BB962C8B-B14F-4D97-AF65-F5344CB8AC3E}">
        <p14:creationId xmlns:p14="http://schemas.microsoft.com/office/powerpoint/2010/main" val="358868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Provided by Business Website">
            <a:extLst>
              <a:ext uri="{FF2B5EF4-FFF2-40B4-BE49-F238E27FC236}">
                <a16:creationId xmlns:a16="http://schemas.microsoft.com/office/drawing/2014/main" id="{36CA546D-A86A-3607-8F99-352A4B52FEA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749" r="19276" b="1341"/>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3" name="Rectangle 1032">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D16988-1472-48F0-A24C-BDDE4C40A150}"/>
              </a:ext>
            </a:extLst>
          </p:cNvPr>
          <p:cNvSpPr>
            <a:spLocks noGrp="1"/>
          </p:cNvSpPr>
          <p:nvPr>
            <p:ph type="title"/>
          </p:nvPr>
        </p:nvSpPr>
        <p:spPr>
          <a:xfrm>
            <a:off x="481029" y="2268202"/>
            <a:ext cx="4023360" cy="1940875"/>
          </a:xfrm>
        </p:spPr>
        <p:txBody>
          <a:bodyPr vert="horz" lIns="91440" tIns="45720" rIns="91440" bIns="45720" rtlCol="0" anchor="b">
            <a:normAutofit fontScale="90000"/>
          </a:bodyPr>
          <a:lstStyle/>
          <a:p>
            <a:r>
              <a:rPr lang="en-US" sz="4800" b="1">
                <a:solidFill>
                  <a:schemeClr val="accent1">
                    <a:lumMod val="50000"/>
                  </a:schemeClr>
                </a:solidFill>
                <a:latin typeface="Montserrat" panose="00000500000000000000" pitchFamily="2" charset="0"/>
                <a:cs typeface="Arial"/>
              </a:rPr>
              <a:t>Questions?</a:t>
            </a:r>
            <a:br>
              <a:rPr lang="en-US" sz="4800" b="1">
                <a:solidFill>
                  <a:schemeClr val="accent1">
                    <a:lumMod val="50000"/>
                  </a:schemeClr>
                </a:solidFill>
                <a:latin typeface="Montserrat" panose="00000500000000000000" pitchFamily="2" charset="0"/>
                <a:cs typeface="Arial"/>
              </a:rPr>
            </a:br>
            <a:br>
              <a:rPr lang="en-US" sz="4800" b="1">
                <a:solidFill>
                  <a:schemeClr val="accent1">
                    <a:lumMod val="50000"/>
                  </a:schemeClr>
                </a:solidFill>
                <a:latin typeface="Montserrat" panose="00000500000000000000" pitchFamily="2" charset="0"/>
                <a:cs typeface="Arial"/>
              </a:rPr>
            </a:br>
            <a:br>
              <a:rPr lang="en-US" sz="4800" b="1">
                <a:solidFill>
                  <a:schemeClr val="accent1">
                    <a:lumMod val="50000"/>
                  </a:schemeClr>
                </a:solidFill>
                <a:latin typeface="Montserrat" panose="00000500000000000000" pitchFamily="2" charset="0"/>
                <a:cs typeface="Arial"/>
              </a:rPr>
            </a:br>
            <a:r>
              <a:rPr lang="en-US" sz="4800" b="1">
                <a:solidFill>
                  <a:schemeClr val="accent1">
                    <a:lumMod val="50000"/>
                  </a:schemeClr>
                </a:solidFill>
                <a:latin typeface="Montserrat" panose="00000500000000000000" pitchFamily="2" charset="0"/>
                <a:cs typeface="Arial"/>
              </a:rPr>
              <a:t>Thank you!</a:t>
            </a:r>
          </a:p>
        </p:txBody>
      </p:sp>
      <p:sp>
        <p:nvSpPr>
          <p:cNvPr id="1035" name="Rectangle 103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037" name="Rectangle 103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53991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6F4D14-D2E4-990F-0B40-6AFE7C1A2498}"/>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b="1" kern="1200">
                <a:solidFill>
                  <a:srgbClr val="FFFFFF"/>
                </a:solidFill>
                <a:latin typeface="+mj-lt"/>
                <a:ea typeface="+mj-ea"/>
                <a:cs typeface="+mj-cs"/>
              </a:rPr>
              <a:t>Updating the  IEP</a:t>
            </a:r>
          </a:p>
        </p:txBody>
      </p:sp>
      <p:pic>
        <p:nvPicPr>
          <p:cNvPr id="6" name="Picture 5">
            <a:extLst>
              <a:ext uri="{FF2B5EF4-FFF2-40B4-BE49-F238E27FC236}">
                <a16:creationId xmlns:a16="http://schemas.microsoft.com/office/drawing/2014/main" id="{9604F770-0667-B791-4ECA-D4E093B900D0}"/>
              </a:ext>
            </a:extLst>
          </p:cNvPr>
          <p:cNvPicPr>
            <a:picLocks noChangeAspect="1"/>
          </p:cNvPicPr>
          <p:nvPr/>
        </p:nvPicPr>
        <p:blipFill>
          <a:blip r:embed="rId2"/>
          <a:stretch>
            <a:fillRect/>
          </a:stretch>
        </p:blipFill>
        <p:spPr>
          <a:xfrm>
            <a:off x="4777316" y="1164777"/>
            <a:ext cx="6780700" cy="4526117"/>
          </a:xfrm>
          <a:prstGeom prst="rect">
            <a:avLst/>
          </a:prstGeom>
        </p:spPr>
      </p:pic>
    </p:spTree>
    <p:extLst>
      <p:ext uri="{BB962C8B-B14F-4D97-AF65-F5344CB8AC3E}">
        <p14:creationId xmlns:p14="http://schemas.microsoft.com/office/powerpoint/2010/main" val="6324065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F4D14-D2E4-990F-0B40-6AFE7C1A2498}"/>
              </a:ext>
            </a:extLst>
          </p:cNvPr>
          <p:cNvSpPr>
            <a:spLocks noGrp="1"/>
          </p:cNvSpPr>
          <p:nvPr>
            <p:ph type="title"/>
          </p:nvPr>
        </p:nvSpPr>
        <p:spPr/>
        <p:txBody>
          <a:bodyPr/>
          <a:lstStyle/>
          <a:p>
            <a:r>
              <a:rPr lang="en-US" dirty="0"/>
              <a:t>IEP UPDATE</a:t>
            </a:r>
          </a:p>
        </p:txBody>
      </p:sp>
      <p:pic>
        <p:nvPicPr>
          <p:cNvPr id="4" name="Content Placeholder 3">
            <a:extLst>
              <a:ext uri="{FF2B5EF4-FFF2-40B4-BE49-F238E27FC236}">
                <a16:creationId xmlns:a16="http://schemas.microsoft.com/office/drawing/2014/main" id="{E426DF12-8768-161B-4D80-C55F251BC736}"/>
              </a:ext>
            </a:extLst>
          </p:cNvPr>
          <p:cNvPicPr>
            <a:picLocks noGrp="1" noChangeAspect="1"/>
          </p:cNvPicPr>
          <p:nvPr>
            <p:ph idx="1"/>
          </p:nvPr>
        </p:nvPicPr>
        <p:blipFill>
          <a:blip r:embed="rId2"/>
          <a:stretch>
            <a:fillRect/>
          </a:stretch>
        </p:blipFill>
        <p:spPr>
          <a:xfrm>
            <a:off x="1354064" y="2991270"/>
            <a:ext cx="8935697" cy="2505425"/>
          </a:xfrm>
          <a:prstGeom prst="rect">
            <a:avLst/>
          </a:prstGeom>
        </p:spPr>
      </p:pic>
      <p:sp>
        <p:nvSpPr>
          <p:cNvPr id="5" name="TextBox 4">
            <a:extLst>
              <a:ext uri="{FF2B5EF4-FFF2-40B4-BE49-F238E27FC236}">
                <a16:creationId xmlns:a16="http://schemas.microsoft.com/office/drawing/2014/main" id="{229DC127-213A-B330-E915-81B6816EC6F0}"/>
              </a:ext>
            </a:extLst>
          </p:cNvPr>
          <p:cNvSpPr txBox="1"/>
          <p:nvPr/>
        </p:nvSpPr>
        <p:spPr>
          <a:xfrm>
            <a:off x="1240971" y="1690688"/>
            <a:ext cx="9507894" cy="984885"/>
          </a:xfrm>
          <a:prstGeom prst="rect">
            <a:avLst/>
          </a:prstGeom>
          <a:noFill/>
        </p:spPr>
        <p:txBody>
          <a:bodyPr wrap="square" rtlCol="0">
            <a:spAutoFit/>
          </a:bodyPr>
          <a:lstStyle/>
          <a:p>
            <a:r>
              <a:rPr lang="en-US" sz="2000" b="1" kern="100" dirty="0">
                <a:effectLst/>
                <a:latin typeface="Aptos" panose="020B0004020202020204" pitchFamily="34" charset="0"/>
                <a:ea typeface="Aptos" panose="020B0004020202020204" pitchFamily="34" charset="0"/>
                <a:cs typeface="Times New Roman" panose="02020603050405020304" pitchFamily="18" charset="0"/>
              </a:rPr>
              <a:t>1.  A Long-Term Employment Goal must be identified and the Training/ Support Service being requested must support the Employment Goal.  </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6812762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F4D14-D2E4-990F-0B40-6AFE7C1A2498}"/>
              </a:ext>
            </a:extLst>
          </p:cNvPr>
          <p:cNvSpPr>
            <a:spLocks noGrp="1"/>
          </p:cNvSpPr>
          <p:nvPr>
            <p:ph type="title"/>
          </p:nvPr>
        </p:nvSpPr>
        <p:spPr>
          <a:xfrm>
            <a:off x="876693" y="741391"/>
            <a:ext cx="3455821" cy="1616203"/>
          </a:xfrm>
        </p:spPr>
        <p:txBody>
          <a:bodyPr anchor="b">
            <a:normAutofit/>
          </a:bodyPr>
          <a:lstStyle/>
          <a:p>
            <a:r>
              <a:rPr lang="en-US" sz="3800" b="1" dirty="0"/>
              <a:t>IEP UPDATE</a:t>
            </a:r>
          </a:p>
        </p:txBody>
      </p:sp>
      <p:sp>
        <p:nvSpPr>
          <p:cNvPr id="3" name="Content Placeholder 2">
            <a:extLst>
              <a:ext uri="{FF2B5EF4-FFF2-40B4-BE49-F238E27FC236}">
                <a16:creationId xmlns:a16="http://schemas.microsoft.com/office/drawing/2014/main" id="{D7C49ECF-B845-24A4-124F-AD68D860C4F8}"/>
              </a:ext>
            </a:extLst>
          </p:cNvPr>
          <p:cNvSpPr>
            <a:spLocks noGrp="1"/>
          </p:cNvSpPr>
          <p:nvPr>
            <p:ph idx="1"/>
          </p:nvPr>
        </p:nvSpPr>
        <p:spPr>
          <a:xfrm>
            <a:off x="648093" y="2931961"/>
            <a:ext cx="3455821" cy="994077"/>
          </a:xfrm>
        </p:spPr>
        <p:txBody>
          <a:bodyPr anchor="t">
            <a:normAutofit/>
          </a:bodyPr>
          <a:lstStyle/>
          <a:p>
            <a:pPr marL="0" indent="0">
              <a:buNone/>
            </a:pPr>
            <a:r>
              <a:rPr lang="en-US" sz="2500" dirty="0"/>
              <a:t>2. Supportive Service Needs Checklist/Update</a:t>
            </a:r>
          </a:p>
          <a:p>
            <a:pPr marL="0" indent="0">
              <a:buNone/>
            </a:pPr>
            <a:endParaRPr lang="en-US" sz="2500" dirty="0"/>
          </a:p>
        </p:txBody>
      </p:sp>
      <p:pic>
        <p:nvPicPr>
          <p:cNvPr id="4" name="Picture 3">
            <a:extLst>
              <a:ext uri="{FF2B5EF4-FFF2-40B4-BE49-F238E27FC236}">
                <a16:creationId xmlns:a16="http://schemas.microsoft.com/office/drawing/2014/main" id="{46D7B43F-0987-D858-C72A-1AA2EAD4D9B3}"/>
              </a:ext>
            </a:extLst>
          </p:cNvPr>
          <p:cNvPicPr>
            <a:picLocks noChangeAspect="1"/>
          </p:cNvPicPr>
          <p:nvPr/>
        </p:nvPicPr>
        <p:blipFill>
          <a:blip r:embed="rId2"/>
          <a:stretch>
            <a:fillRect/>
          </a:stretch>
        </p:blipFill>
        <p:spPr>
          <a:xfrm>
            <a:off x="4332513" y="1191127"/>
            <a:ext cx="7724255" cy="4499379"/>
          </a:xfrm>
          <a:prstGeom prst="rect">
            <a:avLst/>
          </a:prstGeom>
        </p:spPr>
      </p:pic>
      <p:grpSp>
        <p:nvGrpSpPr>
          <p:cNvPr id="9" name="Group 8">
            <a:extLst>
              <a:ext uri="{FF2B5EF4-FFF2-40B4-BE49-F238E27FC236}">
                <a16:creationId xmlns:a16="http://schemas.microsoft.com/office/drawing/2014/main" id="{6258F736-B256-8039-9DC6-F4E49A5C5A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2068638" y="0"/>
            <a:ext cx="123362" cy="6858000"/>
            <a:chOff x="12068638" y="0"/>
            <a:chExt cx="123362" cy="6858000"/>
          </a:xfrm>
        </p:grpSpPr>
        <p:sp>
          <p:nvSpPr>
            <p:cNvPr id="10" name="Rectangle 9">
              <a:extLst>
                <a:ext uri="{FF2B5EF4-FFF2-40B4-BE49-F238E27FC236}">
                  <a16:creationId xmlns:a16="http://schemas.microsoft.com/office/drawing/2014/main" id="{10B4520A-996E-330C-99DA-69CA4D89E9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C8FA945-E356-695F-18D6-CAD4EF34FE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911274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949E3-A8FB-CC5A-F6EC-91A83F3F9C21}"/>
              </a:ext>
            </a:extLst>
          </p:cNvPr>
          <p:cNvSpPr>
            <a:spLocks noGrp="1"/>
          </p:cNvSpPr>
          <p:nvPr>
            <p:ph type="title"/>
          </p:nvPr>
        </p:nvSpPr>
        <p:spPr/>
        <p:txBody>
          <a:bodyPr/>
          <a:lstStyle/>
          <a:p>
            <a:r>
              <a:rPr lang="en-US" dirty="0"/>
              <a:t>Job Readiness/Job Search</a:t>
            </a:r>
          </a:p>
        </p:txBody>
      </p:sp>
      <p:pic>
        <p:nvPicPr>
          <p:cNvPr id="4" name="Picture 3">
            <a:extLst>
              <a:ext uri="{FF2B5EF4-FFF2-40B4-BE49-F238E27FC236}">
                <a16:creationId xmlns:a16="http://schemas.microsoft.com/office/drawing/2014/main" id="{1CBC4525-A6E1-2231-FEF7-1C531A2B3494}"/>
              </a:ext>
            </a:extLst>
          </p:cNvPr>
          <p:cNvPicPr>
            <a:picLocks noChangeAspect="1"/>
          </p:cNvPicPr>
          <p:nvPr/>
        </p:nvPicPr>
        <p:blipFill>
          <a:blip r:embed="rId2"/>
          <a:stretch>
            <a:fillRect/>
          </a:stretch>
        </p:blipFill>
        <p:spPr>
          <a:xfrm>
            <a:off x="2387600" y="2235962"/>
            <a:ext cx="6969760" cy="3854660"/>
          </a:xfrm>
          <a:prstGeom prst="rect">
            <a:avLst/>
          </a:prstGeom>
        </p:spPr>
      </p:pic>
    </p:spTree>
    <p:extLst>
      <p:ext uri="{BB962C8B-B14F-4D97-AF65-F5344CB8AC3E}">
        <p14:creationId xmlns:p14="http://schemas.microsoft.com/office/powerpoint/2010/main" val="5665407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949E3-A8FB-CC5A-F6EC-91A83F3F9C21}"/>
              </a:ext>
            </a:extLst>
          </p:cNvPr>
          <p:cNvSpPr>
            <a:spLocks noGrp="1"/>
          </p:cNvSpPr>
          <p:nvPr>
            <p:ph type="title"/>
          </p:nvPr>
        </p:nvSpPr>
        <p:spPr/>
        <p:txBody>
          <a:bodyPr/>
          <a:lstStyle/>
          <a:p>
            <a:r>
              <a:rPr lang="en-US" dirty="0"/>
              <a:t>Housing</a:t>
            </a:r>
          </a:p>
        </p:txBody>
      </p:sp>
      <p:pic>
        <p:nvPicPr>
          <p:cNvPr id="4" name="Picture 3">
            <a:extLst>
              <a:ext uri="{FF2B5EF4-FFF2-40B4-BE49-F238E27FC236}">
                <a16:creationId xmlns:a16="http://schemas.microsoft.com/office/drawing/2014/main" id="{D4555975-B1A6-2C73-A9F4-A669021E9212}"/>
              </a:ext>
            </a:extLst>
          </p:cNvPr>
          <p:cNvPicPr>
            <a:picLocks noChangeAspect="1"/>
          </p:cNvPicPr>
          <p:nvPr/>
        </p:nvPicPr>
        <p:blipFill>
          <a:blip r:embed="rId2"/>
          <a:stretch>
            <a:fillRect/>
          </a:stretch>
        </p:blipFill>
        <p:spPr>
          <a:xfrm>
            <a:off x="2549398" y="1876008"/>
            <a:ext cx="5802122" cy="4279186"/>
          </a:xfrm>
          <a:prstGeom prst="rect">
            <a:avLst/>
          </a:prstGeom>
        </p:spPr>
      </p:pic>
    </p:spTree>
    <p:extLst>
      <p:ext uri="{BB962C8B-B14F-4D97-AF65-F5344CB8AC3E}">
        <p14:creationId xmlns:p14="http://schemas.microsoft.com/office/powerpoint/2010/main" val="36574004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F4D14-D2E4-990F-0B40-6AFE7C1A2498}"/>
              </a:ext>
            </a:extLst>
          </p:cNvPr>
          <p:cNvSpPr>
            <a:spLocks noGrp="1"/>
          </p:cNvSpPr>
          <p:nvPr>
            <p:ph type="title"/>
          </p:nvPr>
        </p:nvSpPr>
        <p:spPr/>
        <p:txBody>
          <a:bodyPr/>
          <a:lstStyle/>
          <a:p>
            <a:r>
              <a:rPr lang="en-US" dirty="0"/>
              <a:t>IEP UPDATE</a:t>
            </a:r>
          </a:p>
        </p:txBody>
      </p:sp>
      <p:sp>
        <p:nvSpPr>
          <p:cNvPr id="3" name="Content Placeholder 2">
            <a:extLst>
              <a:ext uri="{FF2B5EF4-FFF2-40B4-BE49-F238E27FC236}">
                <a16:creationId xmlns:a16="http://schemas.microsoft.com/office/drawing/2014/main" id="{D7C49ECF-B845-24A4-124F-AD68D860C4F8}"/>
              </a:ext>
            </a:extLst>
          </p:cNvPr>
          <p:cNvSpPr>
            <a:spLocks noGrp="1"/>
          </p:cNvSpPr>
          <p:nvPr>
            <p:ph idx="1"/>
          </p:nvPr>
        </p:nvSpPr>
        <p:spPr/>
        <p:txBody>
          <a:bodyPr/>
          <a:lstStyle/>
          <a:p>
            <a:pPr marL="0" indent="0">
              <a:buNone/>
            </a:pPr>
            <a:r>
              <a:rPr lang="en-US" dirty="0"/>
              <a:t>3. If a Job Seeker is requesting ‘Training’, update the Smart Goal to complete a specific training, such as DCP</a:t>
            </a:r>
          </a:p>
          <a:p>
            <a:pPr marL="0" indent="0">
              <a:buNone/>
            </a:pPr>
            <a:endParaRPr lang="en-US" dirty="0"/>
          </a:p>
        </p:txBody>
      </p:sp>
      <p:pic>
        <p:nvPicPr>
          <p:cNvPr id="4" name="Picture 3">
            <a:extLst>
              <a:ext uri="{FF2B5EF4-FFF2-40B4-BE49-F238E27FC236}">
                <a16:creationId xmlns:a16="http://schemas.microsoft.com/office/drawing/2014/main" id="{056FAE9D-2E7C-FA80-9504-F0D5F16FE8C6}"/>
              </a:ext>
            </a:extLst>
          </p:cNvPr>
          <p:cNvPicPr>
            <a:picLocks noChangeAspect="1"/>
          </p:cNvPicPr>
          <p:nvPr/>
        </p:nvPicPr>
        <p:blipFill>
          <a:blip r:embed="rId2"/>
          <a:stretch>
            <a:fillRect/>
          </a:stretch>
        </p:blipFill>
        <p:spPr>
          <a:xfrm>
            <a:off x="396161" y="2923421"/>
            <a:ext cx="11191687" cy="4029769"/>
          </a:xfrm>
          <a:prstGeom prst="rect">
            <a:avLst/>
          </a:prstGeom>
        </p:spPr>
      </p:pic>
    </p:spTree>
    <p:extLst>
      <p:ext uri="{BB962C8B-B14F-4D97-AF65-F5344CB8AC3E}">
        <p14:creationId xmlns:p14="http://schemas.microsoft.com/office/powerpoint/2010/main" val="22467470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F4D14-D2E4-990F-0B40-6AFE7C1A2498}"/>
              </a:ext>
            </a:extLst>
          </p:cNvPr>
          <p:cNvSpPr>
            <a:spLocks noGrp="1"/>
          </p:cNvSpPr>
          <p:nvPr>
            <p:ph type="title"/>
          </p:nvPr>
        </p:nvSpPr>
        <p:spPr/>
        <p:txBody>
          <a:bodyPr/>
          <a:lstStyle/>
          <a:p>
            <a:r>
              <a:rPr lang="en-US" dirty="0"/>
              <a:t>IEP UPDATE</a:t>
            </a:r>
          </a:p>
        </p:txBody>
      </p:sp>
      <p:sp>
        <p:nvSpPr>
          <p:cNvPr id="3" name="Content Placeholder 2">
            <a:extLst>
              <a:ext uri="{FF2B5EF4-FFF2-40B4-BE49-F238E27FC236}">
                <a16:creationId xmlns:a16="http://schemas.microsoft.com/office/drawing/2014/main" id="{D7C49ECF-B845-24A4-124F-AD68D860C4F8}"/>
              </a:ext>
            </a:extLst>
          </p:cNvPr>
          <p:cNvSpPr>
            <a:spLocks noGrp="1"/>
          </p:cNvSpPr>
          <p:nvPr>
            <p:ph idx="1"/>
          </p:nvPr>
        </p:nvSpPr>
        <p:spPr/>
        <p:txBody>
          <a:bodyPr/>
          <a:lstStyle/>
          <a:p>
            <a:pPr marL="0" indent="0">
              <a:buNone/>
            </a:pPr>
            <a:r>
              <a:rPr lang="en-US" dirty="0"/>
              <a:t>4. Enter Smart Action Steps to describe the training or attach a syllabus</a:t>
            </a:r>
          </a:p>
          <a:p>
            <a:pPr marL="0" indent="0">
              <a:buNone/>
            </a:pPr>
            <a:endParaRPr lang="en-US" dirty="0"/>
          </a:p>
        </p:txBody>
      </p:sp>
      <p:pic>
        <p:nvPicPr>
          <p:cNvPr id="4" name="Picture 3">
            <a:extLst>
              <a:ext uri="{FF2B5EF4-FFF2-40B4-BE49-F238E27FC236}">
                <a16:creationId xmlns:a16="http://schemas.microsoft.com/office/drawing/2014/main" id="{40D68B16-A10F-60F0-3FF7-FAAC31225EE5}"/>
              </a:ext>
            </a:extLst>
          </p:cNvPr>
          <p:cNvPicPr>
            <a:picLocks noChangeAspect="1"/>
          </p:cNvPicPr>
          <p:nvPr/>
        </p:nvPicPr>
        <p:blipFill>
          <a:blip r:embed="rId2"/>
          <a:stretch>
            <a:fillRect/>
          </a:stretch>
        </p:blipFill>
        <p:spPr>
          <a:xfrm>
            <a:off x="472576" y="2724870"/>
            <a:ext cx="11056887" cy="3981660"/>
          </a:xfrm>
          <a:prstGeom prst="rect">
            <a:avLst/>
          </a:prstGeom>
        </p:spPr>
      </p:pic>
    </p:spTree>
    <p:extLst>
      <p:ext uri="{BB962C8B-B14F-4D97-AF65-F5344CB8AC3E}">
        <p14:creationId xmlns:p14="http://schemas.microsoft.com/office/powerpoint/2010/main" val="101075730"/>
      </p:ext>
    </p:extLst>
  </p:cSld>
  <p:clrMapOvr>
    <a:masterClrMapping/>
  </p:clrMapOvr>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Custom 13">
      <a:dk1>
        <a:srgbClr val="000000"/>
      </a:dk1>
      <a:lt1>
        <a:srgbClr val="FDFAF6"/>
      </a:lt1>
      <a:dk2>
        <a:srgbClr val="44546A"/>
      </a:dk2>
      <a:lt2>
        <a:srgbClr val="E7E6E6"/>
      </a:lt2>
      <a:accent1>
        <a:srgbClr val="F5CDCE"/>
      </a:accent1>
      <a:accent2>
        <a:srgbClr val="DE8C8C"/>
      </a:accent2>
      <a:accent3>
        <a:srgbClr val="AAC3E8"/>
      </a:accent3>
      <a:accent4>
        <a:srgbClr val="D2D592"/>
      </a:accent4>
      <a:accent5>
        <a:srgbClr val="CCBE89"/>
      </a:accent5>
      <a:accent6>
        <a:srgbClr val="1F2C8F"/>
      </a:accent6>
      <a:hlink>
        <a:srgbClr val="1F2C8F"/>
      </a:hlink>
      <a:folHlink>
        <a:srgbClr val="AAC3E9"/>
      </a:folHlink>
    </a:clrScheme>
    <a:fontScheme name="Custom 22">
      <a:majorFont>
        <a:latin typeface="Arial Black"/>
        <a:ea typeface=""/>
        <a:cs typeface=""/>
      </a:majorFont>
      <a:minorFont>
        <a:latin typeface="Sabon Next L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ometric-Color-Block_Win32_jx_v9.potx" id="{B1D493D9-AF74-4AD6-8F0C-5B1308D7041B}" vid="{1AA99070-5A1F-42D2-9F5B-E7354C964689}"/>
    </a:ext>
  </a:extLst>
</a:theme>
</file>

<file path=ppt/theme/theme3.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2F7BD534B4F5C4E9A11341F81884E77" ma:contentTypeVersion="4" ma:contentTypeDescription="Create a new document." ma:contentTypeScope="" ma:versionID="eab0225105c9d323673bd1e1d897ccc2">
  <xsd:schema xmlns:xsd="http://www.w3.org/2001/XMLSchema" xmlns:xs="http://www.w3.org/2001/XMLSchema" xmlns:p="http://schemas.microsoft.com/office/2006/metadata/properties" xmlns:ns2="95a73c15-50c6-43b8-956c-619b74541614" targetNamespace="http://schemas.microsoft.com/office/2006/metadata/properties" ma:root="true" ma:fieldsID="43954e2438448d52f40b00a593d35d74" ns2:_="">
    <xsd:import namespace="95a73c15-50c6-43b8-956c-619b74541614"/>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5a73c15-50c6-43b8-956c-619b7454161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EAEDCC1-6A8C-4E39-ACE0-546D7F5102B5}">
  <ds:schemaRefs>
    <ds:schemaRef ds:uri="95a73c15-50c6-43b8-956c-619b7454161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79407DD-1FB0-4275-8A1E-03C3A7D2D6A7}">
  <ds:schemaRefs>
    <ds:schemaRef ds:uri="195da388-4f1f-499a-b8f1-0cc267dad8f1"/>
    <ds:schemaRef ds:uri="8d46c058-239c-49e6-9ab3-aff88b77444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7578E0F6-F682-4071-8FED-78F74A59BC5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 2013 - 2022</Template>
  <TotalTime>367</TotalTime>
  <Words>448</Words>
  <Application>Microsoft Office PowerPoint</Application>
  <PresentationFormat>Widescreen</PresentationFormat>
  <Paragraphs>62</Paragraphs>
  <Slides>26</Slides>
  <Notes>0</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26</vt:i4>
      </vt:variant>
    </vt:vector>
  </HeadingPairs>
  <TitlesOfParts>
    <vt:vector size="36" baseType="lpstr">
      <vt:lpstr>Aptos</vt:lpstr>
      <vt:lpstr>Arial</vt:lpstr>
      <vt:lpstr>Arial Black</vt:lpstr>
      <vt:lpstr>Calibri</vt:lpstr>
      <vt:lpstr>Calibri Light</vt:lpstr>
      <vt:lpstr>Montserrat</vt:lpstr>
      <vt:lpstr>Sabon Next LT</vt:lpstr>
      <vt:lpstr>3_Office Theme</vt:lpstr>
      <vt:lpstr>Office Theme</vt:lpstr>
      <vt:lpstr>Office 2013 - 2022 Theme</vt:lpstr>
      <vt:lpstr>SCSEP IEP and GPMS Data Entry  Additional Training and Supportive services (ATSS)   October, 2024</vt:lpstr>
      <vt:lpstr>Example</vt:lpstr>
      <vt:lpstr>Updating the  IEP</vt:lpstr>
      <vt:lpstr>IEP UPDATE</vt:lpstr>
      <vt:lpstr>IEP UPDATE</vt:lpstr>
      <vt:lpstr>Job Readiness/Job Search</vt:lpstr>
      <vt:lpstr>Housing</vt:lpstr>
      <vt:lpstr>IEP UPDATE</vt:lpstr>
      <vt:lpstr>IEP UPDATE</vt:lpstr>
      <vt:lpstr>IEP UPDATE</vt:lpstr>
      <vt:lpstr>IEP UPDATE</vt:lpstr>
      <vt:lpstr>IEP UPDATE</vt:lpstr>
      <vt:lpstr>Entering into GPMS</vt:lpstr>
      <vt:lpstr>Entering ATSS into GPMS</vt:lpstr>
      <vt:lpstr>Entering ATSS into GPMS</vt:lpstr>
      <vt:lpstr>Entering ATSS into GPMS</vt:lpstr>
      <vt:lpstr>Entering ATSS into GPMS</vt:lpstr>
      <vt:lpstr>Entering ATSS into GPMS</vt:lpstr>
      <vt:lpstr>Ending ATSS in GPMS</vt:lpstr>
      <vt:lpstr>Ending ATSS in GPMS</vt:lpstr>
      <vt:lpstr>Ending ATSS in GPMS</vt:lpstr>
      <vt:lpstr>Ending ATSS in GPMS</vt:lpstr>
      <vt:lpstr>Ending ATSS in GPMS</vt:lpstr>
      <vt:lpstr>Ending ATSS in GPMS</vt:lpstr>
      <vt:lpstr>Ending ATSS in GPMS</vt:lpstr>
      <vt:lpstr>Questions?   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Marketing Update</dc:title>
  <dc:creator>Rita Santelli</dc:creator>
  <cp:lastModifiedBy>Sue Chapman</cp:lastModifiedBy>
  <cp:revision>323</cp:revision>
  <cp:lastPrinted>2022-11-21T14:15:23Z</cp:lastPrinted>
  <dcterms:created xsi:type="dcterms:W3CDTF">2021-10-29T17:09:05Z</dcterms:created>
  <dcterms:modified xsi:type="dcterms:W3CDTF">2024-10-07T20:30:25Z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0x01010002F7BD534B4F5C4E9A11341F81884E77</vt:lpwstr>
  </property>
</Properties>
</file>