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5" r:id="rId4"/>
  </p:sldMasterIdLst>
  <p:notesMasterIdLst>
    <p:notesMasterId r:id="rId20"/>
  </p:notesMasterIdLst>
  <p:sldIdLst>
    <p:sldId id="348" r:id="rId5"/>
    <p:sldId id="384" r:id="rId6"/>
    <p:sldId id="349" r:id="rId7"/>
    <p:sldId id="385" r:id="rId8"/>
    <p:sldId id="386" r:id="rId9"/>
    <p:sldId id="387" r:id="rId10"/>
    <p:sldId id="358" r:id="rId11"/>
    <p:sldId id="388" r:id="rId12"/>
    <p:sldId id="362" r:id="rId13"/>
    <p:sldId id="355" r:id="rId14"/>
    <p:sldId id="287" r:id="rId15"/>
    <p:sldId id="366" r:id="rId16"/>
    <p:sldId id="369" r:id="rId17"/>
    <p:sldId id="294" r:id="rId18"/>
    <p:sldId id="328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D526AC-2C39-498A-AE2D-4CA3801476A5}" v="4" dt="2024-06-11T20:41:38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resa Reynolds" userId="fb28b974-12f2-43b2-9062-482f97bca889" providerId="ADAL" clId="{6CD526AC-2C39-498A-AE2D-4CA3801476A5}"/>
    <pc:docChg chg="undo custSel addSld delSld modSld sldOrd">
      <pc:chgData name="Theresa Reynolds" userId="fb28b974-12f2-43b2-9062-482f97bca889" providerId="ADAL" clId="{6CD526AC-2C39-498A-AE2D-4CA3801476A5}" dt="2024-06-17T21:45:20.004" v="2010" actId="20577"/>
      <pc:docMkLst>
        <pc:docMk/>
      </pc:docMkLst>
      <pc:sldChg chg="modSp mod">
        <pc:chgData name="Theresa Reynolds" userId="fb28b974-12f2-43b2-9062-482f97bca889" providerId="ADAL" clId="{6CD526AC-2C39-498A-AE2D-4CA3801476A5}" dt="2024-06-17T21:42:05.350" v="1904" actId="20577"/>
        <pc:sldMkLst>
          <pc:docMk/>
          <pc:sldMk cId="1799905565" sldId="287"/>
        </pc:sldMkLst>
        <pc:graphicFrameChg chg="modGraphic">
          <ac:chgData name="Theresa Reynolds" userId="fb28b974-12f2-43b2-9062-482f97bca889" providerId="ADAL" clId="{6CD526AC-2C39-498A-AE2D-4CA3801476A5}" dt="2024-06-17T21:42:05.350" v="1904" actId="20577"/>
          <ac:graphicFrameMkLst>
            <pc:docMk/>
            <pc:sldMk cId="1799905565" sldId="287"/>
            <ac:graphicFrameMk id="5" creationId="{1408DBA2-F5C7-4645-A6A2-5B4F771A3738}"/>
          </ac:graphicFrameMkLst>
        </pc:graphicFrameChg>
      </pc:sldChg>
      <pc:sldChg chg="del">
        <pc:chgData name="Theresa Reynolds" userId="fb28b974-12f2-43b2-9062-482f97bca889" providerId="ADAL" clId="{6CD526AC-2C39-498A-AE2D-4CA3801476A5}" dt="2024-05-28T22:22:53.287" v="119" actId="2696"/>
        <pc:sldMkLst>
          <pc:docMk/>
          <pc:sldMk cId="824983379" sldId="295"/>
        </pc:sldMkLst>
      </pc:sldChg>
      <pc:sldChg chg="del">
        <pc:chgData name="Theresa Reynolds" userId="fb28b974-12f2-43b2-9062-482f97bca889" providerId="ADAL" clId="{6CD526AC-2C39-498A-AE2D-4CA3801476A5}" dt="2024-05-28T22:22:44.849" v="117" actId="2696"/>
        <pc:sldMkLst>
          <pc:docMk/>
          <pc:sldMk cId="3952111416" sldId="312"/>
        </pc:sldMkLst>
      </pc:sldChg>
      <pc:sldChg chg="del">
        <pc:chgData name="Theresa Reynolds" userId="fb28b974-12f2-43b2-9062-482f97bca889" providerId="ADAL" clId="{6CD526AC-2C39-498A-AE2D-4CA3801476A5}" dt="2024-05-28T22:22:48.883" v="118" actId="2696"/>
        <pc:sldMkLst>
          <pc:docMk/>
          <pc:sldMk cId="461213753" sldId="314"/>
        </pc:sldMkLst>
      </pc:sldChg>
      <pc:sldChg chg="modSp mod">
        <pc:chgData name="Theresa Reynolds" userId="fb28b974-12f2-43b2-9062-482f97bca889" providerId="ADAL" clId="{6CD526AC-2C39-498A-AE2D-4CA3801476A5}" dt="2024-06-11T20:42:36.607" v="1318" actId="20577"/>
        <pc:sldMkLst>
          <pc:docMk/>
          <pc:sldMk cId="2193148085" sldId="328"/>
        </pc:sldMkLst>
        <pc:spChg chg="mod">
          <ac:chgData name="Theresa Reynolds" userId="fb28b974-12f2-43b2-9062-482f97bca889" providerId="ADAL" clId="{6CD526AC-2C39-498A-AE2D-4CA3801476A5}" dt="2024-06-11T20:42:36.607" v="1318" actId="20577"/>
          <ac:spMkLst>
            <pc:docMk/>
            <pc:sldMk cId="2193148085" sldId="328"/>
            <ac:spMk id="3" creationId="{00000000-0000-0000-0000-000000000000}"/>
          </ac:spMkLst>
        </pc:spChg>
      </pc:sldChg>
      <pc:sldChg chg="modSp mod">
        <pc:chgData name="Theresa Reynolds" userId="fb28b974-12f2-43b2-9062-482f97bca889" providerId="ADAL" clId="{6CD526AC-2C39-498A-AE2D-4CA3801476A5}" dt="2024-05-28T22:20:41.086" v="105" actId="20577"/>
        <pc:sldMkLst>
          <pc:docMk/>
          <pc:sldMk cId="2942521580" sldId="348"/>
        </pc:sldMkLst>
        <pc:spChg chg="mod">
          <ac:chgData name="Theresa Reynolds" userId="fb28b974-12f2-43b2-9062-482f97bca889" providerId="ADAL" clId="{6CD526AC-2C39-498A-AE2D-4CA3801476A5}" dt="2024-05-28T22:20:29.706" v="92" actId="6549"/>
          <ac:spMkLst>
            <pc:docMk/>
            <pc:sldMk cId="2942521580" sldId="348"/>
            <ac:spMk id="2" creationId="{1029D9BC-B5B8-441F-B01C-DEF6A5370114}"/>
          </ac:spMkLst>
        </pc:spChg>
        <pc:spChg chg="mod">
          <ac:chgData name="Theresa Reynolds" userId="fb28b974-12f2-43b2-9062-482f97bca889" providerId="ADAL" clId="{6CD526AC-2C39-498A-AE2D-4CA3801476A5}" dt="2024-05-28T22:20:41.086" v="105" actId="20577"/>
          <ac:spMkLst>
            <pc:docMk/>
            <pc:sldMk cId="2942521580" sldId="348"/>
            <ac:spMk id="3" creationId="{4166DB95-C514-4D69-8520-A3AEC6405A6B}"/>
          </ac:spMkLst>
        </pc:spChg>
      </pc:sldChg>
      <pc:sldChg chg="modSp mod">
        <pc:chgData name="Theresa Reynolds" userId="fb28b974-12f2-43b2-9062-482f97bca889" providerId="ADAL" clId="{6CD526AC-2C39-498A-AE2D-4CA3801476A5}" dt="2024-06-11T20:45:40.856" v="1384" actId="20577"/>
        <pc:sldMkLst>
          <pc:docMk/>
          <pc:sldMk cId="2485260918" sldId="349"/>
        </pc:sldMkLst>
        <pc:spChg chg="mod">
          <ac:chgData name="Theresa Reynolds" userId="fb28b974-12f2-43b2-9062-482f97bca889" providerId="ADAL" clId="{6CD526AC-2C39-498A-AE2D-4CA3801476A5}" dt="2024-06-11T20:35:30.249" v="1024" actId="20577"/>
          <ac:spMkLst>
            <pc:docMk/>
            <pc:sldMk cId="2485260918" sldId="349"/>
            <ac:spMk id="2" creationId="{09B706CC-7BFB-4111-8104-B0D1B8B106C2}"/>
          </ac:spMkLst>
        </pc:spChg>
        <pc:spChg chg="mod">
          <ac:chgData name="Theresa Reynolds" userId="fb28b974-12f2-43b2-9062-482f97bca889" providerId="ADAL" clId="{6CD526AC-2C39-498A-AE2D-4CA3801476A5}" dt="2024-06-11T20:45:40.856" v="1384" actId="20577"/>
          <ac:spMkLst>
            <pc:docMk/>
            <pc:sldMk cId="2485260918" sldId="349"/>
            <ac:spMk id="3" creationId="{80C1F72A-B3D6-456C-8280-AC159004489D}"/>
          </ac:spMkLst>
        </pc:spChg>
      </pc:sldChg>
      <pc:sldChg chg="del">
        <pc:chgData name="Theresa Reynolds" userId="fb28b974-12f2-43b2-9062-482f97bca889" providerId="ADAL" clId="{6CD526AC-2C39-498A-AE2D-4CA3801476A5}" dt="2024-05-28T22:22:35.723" v="115" actId="2696"/>
        <pc:sldMkLst>
          <pc:docMk/>
          <pc:sldMk cId="3447885790" sldId="351"/>
        </pc:sldMkLst>
      </pc:sldChg>
      <pc:sldChg chg="del">
        <pc:chgData name="Theresa Reynolds" userId="fb28b974-12f2-43b2-9062-482f97bca889" providerId="ADAL" clId="{6CD526AC-2C39-498A-AE2D-4CA3801476A5}" dt="2024-05-28T22:22:40.088" v="116" actId="2696"/>
        <pc:sldMkLst>
          <pc:docMk/>
          <pc:sldMk cId="2797729389" sldId="352"/>
        </pc:sldMkLst>
      </pc:sldChg>
      <pc:sldChg chg="del">
        <pc:chgData name="Theresa Reynolds" userId="fb28b974-12f2-43b2-9062-482f97bca889" providerId="ADAL" clId="{6CD526AC-2C39-498A-AE2D-4CA3801476A5}" dt="2024-05-28T22:20:50.679" v="106" actId="2696"/>
        <pc:sldMkLst>
          <pc:docMk/>
          <pc:sldMk cId="1053815077" sldId="354"/>
        </pc:sldMkLst>
      </pc:sldChg>
      <pc:sldChg chg="modSp mod">
        <pc:chgData name="Theresa Reynolds" userId="fb28b974-12f2-43b2-9062-482f97bca889" providerId="ADAL" clId="{6CD526AC-2C39-498A-AE2D-4CA3801476A5}" dt="2024-06-17T21:45:20.004" v="2010" actId="20577"/>
        <pc:sldMkLst>
          <pc:docMk/>
          <pc:sldMk cId="3875367317" sldId="355"/>
        </pc:sldMkLst>
        <pc:spChg chg="mod">
          <ac:chgData name="Theresa Reynolds" userId="fb28b974-12f2-43b2-9062-482f97bca889" providerId="ADAL" clId="{6CD526AC-2C39-498A-AE2D-4CA3801476A5}" dt="2024-06-17T21:45:20.004" v="2010" actId="20577"/>
          <ac:spMkLst>
            <pc:docMk/>
            <pc:sldMk cId="3875367317" sldId="355"/>
            <ac:spMk id="5" creationId="{521A4AF7-A8F9-4337-996B-5A38BA4FB42F}"/>
          </ac:spMkLst>
        </pc:spChg>
      </pc:sldChg>
      <pc:sldChg chg="del">
        <pc:chgData name="Theresa Reynolds" userId="fb28b974-12f2-43b2-9062-482f97bca889" providerId="ADAL" clId="{6CD526AC-2C39-498A-AE2D-4CA3801476A5}" dt="2024-05-28T22:24:02.418" v="123" actId="2696"/>
        <pc:sldMkLst>
          <pc:docMk/>
          <pc:sldMk cId="2550629593" sldId="356"/>
        </pc:sldMkLst>
      </pc:sldChg>
      <pc:sldChg chg="del">
        <pc:chgData name="Theresa Reynolds" userId="fb28b974-12f2-43b2-9062-482f97bca889" providerId="ADAL" clId="{6CD526AC-2C39-498A-AE2D-4CA3801476A5}" dt="2024-05-28T22:23:02.318" v="120" actId="2696"/>
        <pc:sldMkLst>
          <pc:docMk/>
          <pc:sldMk cId="1868525752" sldId="357"/>
        </pc:sldMkLst>
      </pc:sldChg>
      <pc:sldChg chg="modSp mod ord">
        <pc:chgData name="Theresa Reynolds" userId="fb28b974-12f2-43b2-9062-482f97bca889" providerId="ADAL" clId="{6CD526AC-2C39-498A-AE2D-4CA3801476A5}" dt="2024-06-11T20:44:06.305" v="1321"/>
        <pc:sldMkLst>
          <pc:docMk/>
          <pc:sldMk cId="254489531" sldId="358"/>
        </pc:sldMkLst>
        <pc:spChg chg="mod">
          <ac:chgData name="Theresa Reynolds" userId="fb28b974-12f2-43b2-9062-482f97bca889" providerId="ADAL" clId="{6CD526AC-2C39-498A-AE2D-4CA3801476A5}" dt="2024-06-11T20:37:17.187" v="1085" actId="6549"/>
          <ac:spMkLst>
            <pc:docMk/>
            <pc:sldMk cId="254489531" sldId="358"/>
            <ac:spMk id="3" creationId="{E2DABE5E-B409-4C6E-9065-F9A019ACC55A}"/>
          </ac:spMkLst>
        </pc:spChg>
      </pc:sldChg>
      <pc:sldChg chg="del">
        <pc:chgData name="Theresa Reynolds" userId="fb28b974-12f2-43b2-9062-482f97bca889" providerId="ADAL" clId="{6CD526AC-2C39-498A-AE2D-4CA3801476A5}" dt="2024-05-28T22:21:58.484" v="110" actId="2696"/>
        <pc:sldMkLst>
          <pc:docMk/>
          <pc:sldMk cId="586045789" sldId="359"/>
        </pc:sldMkLst>
      </pc:sldChg>
      <pc:sldChg chg="del">
        <pc:chgData name="Theresa Reynolds" userId="fb28b974-12f2-43b2-9062-482f97bca889" providerId="ADAL" clId="{6CD526AC-2C39-498A-AE2D-4CA3801476A5}" dt="2024-06-11T21:06:18.779" v="1552" actId="2696"/>
        <pc:sldMkLst>
          <pc:docMk/>
          <pc:sldMk cId="488824872" sldId="360"/>
        </pc:sldMkLst>
      </pc:sldChg>
      <pc:sldChg chg="modSp mod">
        <pc:chgData name="Theresa Reynolds" userId="fb28b974-12f2-43b2-9062-482f97bca889" providerId="ADAL" clId="{6CD526AC-2C39-498A-AE2D-4CA3801476A5}" dt="2024-06-11T21:10:38.840" v="1732" actId="20577"/>
        <pc:sldMkLst>
          <pc:docMk/>
          <pc:sldMk cId="193435017" sldId="362"/>
        </pc:sldMkLst>
        <pc:spChg chg="mod">
          <ac:chgData name="Theresa Reynolds" userId="fb28b974-12f2-43b2-9062-482f97bca889" providerId="ADAL" clId="{6CD526AC-2C39-498A-AE2D-4CA3801476A5}" dt="2024-06-11T21:10:38.840" v="1732" actId="20577"/>
          <ac:spMkLst>
            <pc:docMk/>
            <pc:sldMk cId="193435017" sldId="362"/>
            <ac:spMk id="5" creationId="{3136986D-D576-401A-9970-3E82D403D778}"/>
          </ac:spMkLst>
        </pc:spChg>
      </pc:sldChg>
      <pc:sldChg chg="modSp mod">
        <pc:chgData name="Theresa Reynolds" userId="fb28b974-12f2-43b2-9062-482f97bca889" providerId="ADAL" clId="{6CD526AC-2C39-498A-AE2D-4CA3801476A5}" dt="2024-06-17T21:43:07.339" v="1931" actId="207"/>
        <pc:sldMkLst>
          <pc:docMk/>
          <pc:sldMk cId="623151899" sldId="366"/>
        </pc:sldMkLst>
        <pc:graphicFrameChg chg="modGraphic">
          <ac:chgData name="Theresa Reynolds" userId="fb28b974-12f2-43b2-9062-482f97bca889" providerId="ADAL" clId="{6CD526AC-2C39-498A-AE2D-4CA3801476A5}" dt="2024-06-17T21:43:07.339" v="1931" actId="207"/>
          <ac:graphicFrameMkLst>
            <pc:docMk/>
            <pc:sldMk cId="623151899" sldId="366"/>
            <ac:graphicFrameMk id="5" creationId="{1408DBA2-F5C7-4645-A6A2-5B4F771A3738}"/>
          </ac:graphicFrameMkLst>
        </pc:graphicFrameChg>
      </pc:sldChg>
      <pc:sldChg chg="modSp del mod">
        <pc:chgData name="Theresa Reynolds" userId="fb28b974-12f2-43b2-9062-482f97bca889" providerId="ADAL" clId="{6CD526AC-2C39-498A-AE2D-4CA3801476A5}" dt="2024-06-11T20:46:41.383" v="1385" actId="2696"/>
        <pc:sldMkLst>
          <pc:docMk/>
          <pc:sldMk cId="218797997" sldId="368"/>
        </pc:sldMkLst>
        <pc:spChg chg="mod">
          <ac:chgData name="Theresa Reynolds" userId="fb28b974-12f2-43b2-9062-482f97bca889" providerId="ADAL" clId="{6CD526AC-2C39-498A-AE2D-4CA3801476A5}" dt="2024-06-11T20:38:29.463" v="1131" actId="947"/>
          <ac:spMkLst>
            <pc:docMk/>
            <pc:sldMk cId="218797997" sldId="368"/>
            <ac:spMk id="3" creationId="{9658C1E7-CF1A-4865-8072-DA2EE6A97363}"/>
          </ac:spMkLst>
        </pc:spChg>
      </pc:sldChg>
      <pc:sldChg chg="modSp mod">
        <pc:chgData name="Theresa Reynolds" userId="fb28b974-12f2-43b2-9062-482f97bca889" providerId="ADAL" clId="{6CD526AC-2C39-498A-AE2D-4CA3801476A5}" dt="2024-06-11T20:39:42.200" v="1180" actId="20577"/>
        <pc:sldMkLst>
          <pc:docMk/>
          <pc:sldMk cId="1056200265" sldId="369"/>
        </pc:sldMkLst>
        <pc:spChg chg="mod">
          <ac:chgData name="Theresa Reynolds" userId="fb28b974-12f2-43b2-9062-482f97bca889" providerId="ADAL" clId="{6CD526AC-2C39-498A-AE2D-4CA3801476A5}" dt="2024-06-11T20:39:42.200" v="1180" actId="20577"/>
          <ac:spMkLst>
            <pc:docMk/>
            <pc:sldMk cId="1056200265" sldId="369"/>
            <ac:spMk id="3" creationId="{93AAA87D-6C02-464C-BB93-931F3B90C8B2}"/>
          </ac:spMkLst>
        </pc:spChg>
      </pc:sldChg>
      <pc:sldChg chg="del">
        <pc:chgData name="Theresa Reynolds" userId="fb28b974-12f2-43b2-9062-482f97bca889" providerId="ADAL" clId="{6CD526AC-2C39-498A-AE2D-4CA3801476A5}" dt="2024-05-28T22:23:45.302" v="121" actId="2696"/>
        <pc:sldMkLst>
          <pc:docMk/>
          <pc:sldMk cId="2403686792" sldId="370"/>
        </pc:sldMkLst>
      </pc:sldChg>
      <pc:sldChg chg="del">
        <pc:chgData name="Theresa Reynolds" userId="fb28b974-12f2-43b2-9062-482f97bca889" providerId="ADAL" clId="{6CD526AC-2C39-498A-AE2D-4CA3801476A5}" dt="2024-06-13T15:48:29.300" v="1878" actId="2696"/>
        <pc:sldMkLst>
          <pc:docMk/>
          <pc:sldMk cId="648271821" sldId="372"/>
        </pc:sldMkLst>
      </pc:sldChg>
      <pc:sldChg chg="del">
        <pc:chgData name="Theresa Reynolds" userId="fb28b974-12f2-43b2-9062-482f97bca889" providerId="ADAL" clId="{6CD526AC-2C39-498A-AE2D-4CA3801476A5}" dt="2024-05-28T22:22:24.346" v="113" actId="2696"/>
        <pc:sldMkLst>
          <pc:docMk/>
          <pc:sldMk cId="901879671" sldId="373"/>
        </pc:sldMkLst>
      </pc:sldChg>
      <pc:sldChg chg="del">
        <pc:chgData name="Theresa Reynolds" userId="fb28b974-12f2-43b2-9062-482f97bca889" providerId="ADAL" clId="{6CD526AC-2C39-498A-AE2D-4CA3801476A5}" dt="2024-05-28T22:22:28.248" v="114" actId="2696"/>
        <pc:sldMkLst>
          <pc:docMk/>
          <pc:sldMk cId="4082656727" sldId="374"/>
        </pc:sldMkLst>
      </pc:sldChg>
      <pc:sldChg chg="modSp del mod ord">
        <pc:chgData name="Theresa Reynolds" userId="fb28b974-12f2-43b2-9062-482f97bca889" providerId="ADAL" clId="{6CD526AC-2C39-498A-AE2D-4CA3801476A5}" dt="2024-06-11T21:09:34.282" v="1634" actId="2696"/>
        <pc:sldMkLst>
          <pc:docMk/>
          <pc:sldMk cId="3915086964" sldId="375"/>
        </pc:sldMkLst>
        <pc:spChg chg="mod">
          <ac:chgData name="Theresa Reynolds" userId="fb28b974-12f2-43b2-9062-482f97bca889" providerId="ADAL" clId="{6CD526AC-2C39-498A-AE2D-4CA3801476A5}" dt="2024-06-11T21:08:24.292" v="1604" actId="21"/>
          <ac:spMkLst>
            <pc:docMk/>
            <pc:sldMk cId="3915086964" sldId="375"/>
            <ac:spMk id="3" creationId="{CA052A67-DD4F-458A-A1BF-AE0BB1292C6E}"/>
          </ac:spMkLst>
        </pc:spChg>
      </pc:sldChg>
      <pc:sldChg chg="del">
        <pc:chgData name="Theresa Reynolds" userId="fb28b974-12f2-43b2-9062-482f97bca889" providerId="ADAL" clId="{6CD526AC-2C39-498A-AE2D-4CA3801476A5}" dt="2024-05-28T22:21:35.666" v="109" actId="2696"/>
        <pc:sldMkLst>
          <pc:docMk/>
          <pc:sldMk cId="1952619747" sldId="376"/>
        </pc:sldMkLst>
      </pc:sldChg>
      <pc:sldChg chg="del">
        <pc:chgData name="Theresa Reynolds" userId="fb28b974-12f2-43b2-9062-482f97bca889" providerId="ADAL" clId="{6CD526AC-2C39-498A-AE2D-4CA3801476A5}" dt="2024-05-28T22:21:22.174" v="107" actId="2696"/>
        <pc:sldMkLst>
          <pc:docMk/>
          <pc:sldMk cId="3346141289" sldId="377"/>
        </pc:sldMkLst>
      </pc:sldChg>
      <pc:sldChg chg="del">
        <pc:chgData name="Theresa Reynolds" userId="fb28b974-12f2-43b2-9062-482f97bca889" providerId="ADAL" clId="{6CD526AC-2C39-498A-AE2D-4CA3801476A5}" dt="2024-06-11T21:06:31.531" v="1554" actId="2696"/>
        <pc:sldMkLst>
          <pc:docMk/>
          <pc:sldMk cId="3182792695" sldId="378"/>
        </pc:sldMkLst>
      </pc:sldChg>
      <pc:sldChg chg="del">
        <pc:chgData name="Theresa Reynolds" userId="fb28b974-12f2-43b2-9062-482f97bca889" providerId="ADAL" clId="{6CD526AC-2C39-498A-AE2D-4CA3801476A5}" dt="2024-06-11T21:06:40.340" v="1555" actId="2696"/>
        <pc:sldMkLst>
          <pc:docMk/>
          <pc:sldMk cId="1294227521" sldId="379"/>
        </pc:sldMkLst>
      </pc:sldChg>
      <pc:sldChg chg="del">
        <pc:chgData name="Theresa Reynolds" userId="fb28b974-12f2-43b2-9062-482f97bca889" providerId="ADAL" clId="{6CD526AC-2C39-498A-AE2D-4CA3801476A5}" dt="2024-06-11T21:07:30.442" v="1600" actId="2696"/>
        <pc:sldMkLst>
          <pc:docMk/>
          <pc:sldMk cId="169194059" sldId="380"/>
        </pc:sldMkLst>
      </pc:sldChg>
      <pc:sldChg chg="del">
        <pc:chgData name="Theresa Reynolds" userId="fb28b974-12f2-43b2-9062-482f97bca889" providerId="ADAL" clId="{6CD526AC-2C39-498A-AE2D-4CA3801476A5}" dt="2024-06-11T21:06:25.712" v="1553" actId="2696"/>
        <pc:sldMkLst>
          <pc:docMk/>
          <pc:sldMk cId="935126905" sldId="381"/>
        </pc:sldMkLst>
      </pc:sldChg>
      <pc:sldChg chg="modSp del mod">
        <pc:chgData name="Theresa Reynolds" userId="fb28b974-12f2-43b2-9062-482f97bca889" providerId="ADAL" clId="{6CD526AC-2C39-498A-AE2D-4CA3801476A5}" dt="2024-06-11T21:06:49.746" v="1556" actId="2696"/>
        <pc:sldMkLst>
          <pc:docMk/>
          <pc:sldMk cId="1386202783" sldId="382"/>
        </pc:sldMkLst>
        <pc:spChg chg="mod">
          <ac:chgData name="Theresa Reynolds" userId="fb28b974-12f2-43b2-9062-482f97bca889" providerId="ADAL" clId="{6CD526AC-2C39-498A-AE2D-4CA3801476A5}" dt="2024-06-11T20:47:08.743" v="1396" actId="27636"/>
          <ac:spMkLst>
            <pc:docMk/>
            <pc:sldMk cId="1386202783" sldId="382"/>
            <ac:spMk id="6" creationId="{AFCAA848-A27B-4490-970A-6B3B441BE112}"/>
          </ac:spMkLst>
        </pc:spChg>
      </pc:sldChg>
      <pc:sldChg chg="del">
        <pc:chgData name="Theresa Reynolds" userId="fb28b974-12f2-43b2-9062-482f97bca889" providerId="ADAL" clId="{6CD526AC-2C39-498A-AE2D-4CA3801476A5}" dt="2024-06-11T21:07:37.556" v="1601" actId="2696"/>
        <pc:sldMkLst>
          <pc:docMk/>
          <pc:sldMk cId="2056718703" sldId="383"/>
        </pc:sldMkLst>
      </pc:sldChg>
      <pc:sldChg chg="del">
        <pc:chgData name="Theresa Reynolds" userId="fb28b974-12f2-43b2-9062-482f97bca889" providerId="ADAL" clId="{6CD526AC-2C39-498A-AE2D-4CA3801476A5}" dt="2024-05-28T22:22:04.951" v="111" actId="2696"/>
        <pc:sldMkLst>
          <pc:docMk/>
          <pc:sldMk cId="300581411" sldId="384"/>
        </pc:sldMkLst>
      </pc:sldChg>
      <pc:sldChg chg="modSp new mod">
        <pc:chgData name="Theresa Reynolds" userId="fb28b974-12f2-43b2-9062-482f97bca889" providerId="ADAL" clId="{6CD526AC-2C39-498A-AE2D-4CA3801476A5}" dt="2024-06-11T20:35:08.057" v="1006" actId="5793"/>
        <pc:sldMkLst>
          <pc:docMk/>
          <pc:sldMk cId="2361750028" sldId="384"/>
        </pc:sldMkLst>
        <pc:spChg chg="mod">
          <ac:chgData name="Theresa Reynolds" userId="fb28b974-12f2-43b2-9062-482f97bca889" providerId="ADAL" clId="{6CD526AC-2C39-498A-AE2D-4CA3801476A5}" dt="2024-06-11T20:06:18.290" v="618" actId="20577"/>
          <ac:spMkLst>
            <pc:docMk/>
            <pc:sldMk cId="2361750028" sldId="384"/>
            <ac:spMk id="2" creationId="{96A92BA2-687A-0C85-BE60-68255B173187}"/>
          </ac:spMkLst>
        </pc:spChg>
        <pc:spChg chg="mod">
          <ac:chgData name="Theresa Reynolds" userId="fb28b974-12f2-43b2-9062-482f97bca889" providerId="ADAL" clId="{6CD526AC-2C39-498A-AE2D-4CA3801476A5}" dt="2024-06-11T20:35:08.057" v="1006" actId="5793"/>
          <ac:spMkLst>
            <pc:docMk/>
            <pc:sldMk cId="2361750028" sldId="384"/>
            <ac:spMk id="3" creationId="{192849E0-796B-FC19-1429-96EBD8387BBE}"/>
          </ac:spMkLst>
        </pc:spChg>
      </pc:sldChg>
      <pc:sldChg chg="del">
        <pc:chgData name="Theresa Reynolds" userId="fb28b974-12f2-43b2-9062-482f97bca889" providerId="ADAL" clId="{6CD526AC-2C39-498A-AE2D-4CA3801476A5}" dt="2024-05-28T22:22:10.397" v="112" actId="2696"/>
        <pc:sldMkLst>
          <pc:docMk/>
          <pc:sldMk cId="1343078721" sldId="385"/>
        </pc:sldMkLst>
      </pc:sldChg>
      <pc:sldChg chg="modSp new mod">
        <pc:chgData name="Theresa Reynolds" userId="fb28b974-12f2-43b2-9062-482f97bca889" providerId="ADAL" clId="{6CD526AC-2C39-498A-AE2D-4CA3801476A5}" dt="2024-06-11T20:56:31.979" v="1410" actId="5793"/>
        <pc:sldMkLst>
          <pc:docMk/>
          <pc:sldMk cId="2480584843" sldId="385"/>
        </pc:sldMkLst>
        <pc:spChg chg="mod">
          <ac:chgData name="Theresa Reynolds" userId="fb28b974-12f2-43b2-9062-482f97bca889" providerId="ADAL" clId="{6CD526AC-2C39-498A-AE2D-4CA3801476A5}" dt="2024-06-11T20:44:48.227" v="1353" actId="20577"/>
          <ac:spMkLst>
            <pc:docMk/>
            <pc:sldMk cId="2480584843" sldId="385"/>
            <ac:spMk id="2" creationId="{743ADB6C-E541-FF3A-9A7C-A2856682F9EE}"/>
          </ac:spMkLst>
        </pc:spChg>
        <pc:spChg chg="mod">
          <ac:chgData name="Theresa Reynolds" userId="fb28b974-12f2-43b2-9062-482f97bca889" providerId="ADAL" clId="{6CD526AC-2C39-498A-AE2D-4CA3801476A5}" dt="2024-06-11T20:56:31.979" v="1410" actId="5793"/>
          <ac:spMkLst>
            <pc:docMk/>
            <pc:sldMk cId="2480584843" sldId="385"/>
            <ac:spMk id="3" creationId="{64BACE10-84B0-C72C-B0C2-EC08C77792DD}"/>
          </ac:spMkLst>
        </pc:spChg>
      </pc:sldChg>
      <pc:sldChg chg="modSp new mod">
        <pc:chgData name="Theresa Reynolds" userId="fb28b974-12f2-43b2-9062-482f97bca889" providerId="ADAL" clId="{6CD526AC-2C39-498A-AE2D-4CA3801476A5}" dt="2024-06-11T20:59:10.659" v="1461" actId="5793"/>
        <pc:sldMkLst>
          <pc:docMk/>
          <pc:sldMk cId="1634737936" sldId="386"/>
        </pc:sldMkLst>
        <pc:spChg chg="mod">
          <ac:chgData name="Theresa Reynolds" userId="fb28b974-12f2-43b2-9062-482f97bca889" providerId="ADAL" clId="{6CD526AC-2C39-498A-AE2D-4CA3801476A5}" dt="2024-06-11T20:58:39.129" v="1428" actId="20577"/>
          <ac:spMkLst>
            <pc:docMk/>
            <pc:sldMk cId="1634737936" sldId="386"/>
            <ac:spMk id="2" creationId="{8DDCC118-EBAF-522E-E6C8-6920E20A7142}"/>
          </ac:spMkLst>
        </pc:spChg>
        <pc:spChg chg="mod">
          <ac:chgData name="Theresa Reynolds" userId="fb28b974-12f2-43b2-9062-482f97bca889" providerId="ADAL" clId="{6CD526AC-2C39-498A-AE2D-4CA3801476A5}" dt="2024-06-11T20:59:10.659" v="1461" actId="5793"/>
          <ac:spMkLst>
            <pc:docMk/>
            <pc:sldMk cId="1634737936" sldId="386"/>
            <ac:spMk id="3" creationId="{4A13EB3C-05B6-2829-8335-14A25A5AF9DC}"/>
          </ac:spMkLst>
        </pc:spChg>
      </pc:sldChg>
      <pc:sldChg chg="del">
        <pc:chgData name="Theresa Reynolds" userId="fb28b974-12f2-43b2-9062-482f97bca889" providerId="ADAL" clId="{6CD526AC-2C39-498A-AE2D-4CA3801476A5}" dt="2024-05-28T22:21:31.217" v="108" actId="2696"/>
        <pc:sldMkLst>
          <pc:docMk/>
          <pc:sldMk cId="3521044878" sldId="386"/>
        </pc:sldMkLst>
      </pc:sldChg>
      <pc:sldChg chg="modSp new mod">
        <pc:chgData name="Theresa Reynolds" userId="fb28b974-12f2-43b2-9062-482f97bca889" providerId="ADAL" clId="{6CD526AC-2C39-498A-AE2D-4CA3801476A5}" dt="2024-06-13T15:47:43.080" v="1877" actId="6549"/>
        <pc:sldMkLst>
          <pc:docMk/>
          <pc:sldMk cId="2442864261" sldId="387"/>
        </pc:sldMkLst>
        <pc:spChg chg="mod">
          <ac:chgData name="Theresa Reynolds" userId="fb28b974-12f2-43b2-9062-482f97bca889" providerId="ADAL" clId="{6CD526AC-2C39-498A-AE2D-4CA3801476A5}" dt="2024-06-11T21:11:13.798" v="1758" actId="20577"/>
          <ac:spMkLst>
            <pc:docMk/>
            <pc:sldMk cId="2442864261" sldId="387"/>
            <ac:spMk id="2" creationId="{4FC3E445-53AE-1042-E8E1-6A2E149D97C6}"/>
          </ac:spMkLst>
        </pc:spChg>
        <pc:spChg chg="mod">
          <ac:chgData name="Theresa Reynolds" userId="fb28b974-12f2-43b2-9062-482f97bca889" providerId="ADAL" clId="{6CD526AC-2C39-498A-AE2D-4CA3801476A5}" dt="2024-06-13T15:47:43.080" v="1877" actId="6549"/>
          <ac:spMkLst>
            <pc:docMk/>
            <pc:sldMk cId="2442864261" sldId="387"/>
            <ac:spMk id="3" creationId="{0D09D0C9-1596-C211-2B60-AB2E1360EE96}"/>
          </ac:spMkLst>
        </pc:spChg>
      </pc:sldChg>
      <pc:sldChg chg="del">
        <pc:chgData name="Theresa Reynolds" userId="fb28b974-12f2-43b2-9062-482f97bca889" providerId="ADAL" clId="{6CD526AC-2C39-498A-AE2D-4CA3801476A5}" dt="2024-05-28T22:23:53.717" v="122" actId="2696"/>
        <pc:sldMkLst>
          <pc:docMk/>
          <pc:sldMk cId="3281952911" sldId="387"/>
        </pc:sldMkLst>
      </pc:sldChg>
      <pc:sldChg chg="addSp delSp modSp new mod">
        <pc:chgData name="Theresa Reynolds" userId="fb28b974-12f2-43b2-9062-482f97bca889" providerId="ADAL" clId="{6CD526AC-2C39-498A-AE2D-4CA3801476A5}" dt="2024-06-11T21:13:24.414" v="1875" actId="5793"/>
        <pc:sldMkLst>
          <pc:docMk/>
          <pc:sldMk cId="2692166021" sldId="388"/>
        </pc:sldMkLst>
        <pc:spChg chg="mod">
          <ac:chgData name="Theresa Reynolds" userId="fb28b974-12f2-43b2-9062-482f97bca889" providerId="ADAL" clId="{6CD526AC-2C39-498A-AE2D-4CA3801476A5}" dt="2024-06-11T21:05:47.262" v="1533" actId="20577"/>
          <ac:spMkLst>
            <pc:docMk/>
            <pc:sldMk cId="2692166021" sldId="388"/>
            <ac:spMk id="2" creationId="{D7C2801A-1997-8717-8566-4EFF61A8D413}"/>
          </ac:spMkLst>
        </pc:spChg>
        <pc:spChg chg="mod">
          <ac:chgData name="Theresa Reynolds" userId="fb28b974-12f2-43b2-9062-482f97bca889" providerId="ADAL" clId="{6CD526AC-2C39-498A-AE2D-4CA3801476A5}" dt="2024-06-11T21:13:24.414" v="1875" actId="5793"/>
          <ac:spMkLst>
            <pc:docMk/>
            <pc:sldMk cId="2692166021" sldId="388"/>
            <ac:spMk id="3" creationId="{77D22428-CE06-F514-4828-D82F76051F66}"/>
          </ac:spMkLst>
        </pc:spChg>
        <pc:spChg chg="add del">
          <ac:chgData name="Theresa Reynolds" userId="fb28b974-12f2-43b2-9062-482f97bca889" providerId="ADAL" clId="{6CD526AC-2C39-498A-AE2D-4CA3801476A5}" dt="2024-06-11T21:08:38.257" v="1606" actId="22"/>
          <ac:spMkLst>
            <pc:docMk/>
            <pc:sldMk cId="2692166021" sldId="388"/>
            <ac:spMk id="6" creationId="{4C489817-3AFB-43FF-9AB6-9E2C80FAEF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55D983-0929-4A2D-B20D-92904A9D76AB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8DA9E0-47F4-4288-B2DD-B144B89A47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9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DA9E0-47F4-4288-B2DD-B144B89A47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4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DA9E0-47F4-4288-B2DD-B144B89A47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3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DA9E0-47F4-4288-B2DD-B144B89A47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0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077A-484A-48DE-8CC2-F5ABF26BE3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60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077A-484A-48DE-8CC2-F5ABF26BE3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5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4FEEF-2ED9-4A51-9624-1739F77E8AE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3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1537" indent="-481537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51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6077A-484A-48DE-8CC2-F5ABF26BE3D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3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CC1C-A415-5F40-A041-F48E6C374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7593"/>
            <a:ext cx="9144000" cy="1854986"/>
          </a:xfrm>
        </p:spPr>
        <p:txBody>
          <a:bodyPr anchor="b">
            <a:normAutofit/>
          </a:bodyPr>
          <a:lstStyle>
            <a:lvl1pPr algn="ctr">
              <a:defRPr sz="48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E61D7-7B42-B140-9F1A-CCA90AA0F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6738"/>
            <a:ext cx="9144000" cy="12176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0A129-B919-7F46-9DE1-617C8665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48BDE1-FF03-413D-8664-48D4290B854D}" type="datetime1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2431A-4766-4C4C-959F-5B5DBED0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EC95-B83D-9941-AECA-4D22FA2F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D455F-700D-BA4B-B3F6-B4E03929F5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Blue_Gradient_bar_art.png">
            <a:extLst>
              <a:ext uri="{FF2B5EF4-FFF2-40B4-BE49-F238E27FC236}">
                <a16:creationId xmlns:a16="http://schemas.microsoft.com/office/drawing/2014/main" id="{813F0E7B-EA3F-4B49-BA26-8BCC53234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2" y="0"/>
            <a:ext cx="12197701" cy="512369"/>
          </a:xfrm>
          <a:prstGeom prst="rect">
            <a:avLst/>
          </a:prstGeom>
        </p:spPr>
      </p:pic>
      <p:pic>
        <p:nvPicPr>
          <p:cNvPr id="12" name="Picture 11" descr="Blue_Gradient_bar_art.png">
            <a:extLst>
              <a:ext uri="{FF2B5EF4-FFF2-40B4-BE49-F238E27FC236}">
                <a16:creationId xmlns:a16="http://schemas.microsoft.com/office/drawing/2014/main" id="{597D5A9C-0A0F-454E-B154-6E588BA38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618"/>
            <a:ext cx="12197701" cy="205975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0FA135-3FF2-4C41-9256-D426FC0D48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3194" y="616650"/>
            <a:ext cx="6805612" cy="136068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25945D-2027-4DC2-9458-D648D5FC9E61}"/>
              </a:ext>
            </a:extLst>
          </p:cNvPr>
          <p:cNvCxnSpPr>
            <a:cxnSpLocks/>
          </p:cNvCxnSpPr>
          <p:nvPr userDrawn="1"/>
        </p:nvCxnSpPr>
        <p:spPr>
          <a:xfrm>
            <a:off x="5631362" y="4218779"/>
            <a:ext cx="929276" cy="0"/>
          </a:xfrm>
          <a:prstGeom prst="line">
            <a:avLst/>
          </a:prstGeom>
          <a:ln w="38100" cmpd="sng">
            <a:solidFill>
              <a:srgbClr val="F75A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21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DE7EB-3874-C24C-A3BB-5308BF72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CBF1-D526-1C42-AB77-E1923E7DD4DE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2D45-641B-C444-8206-20CEBDF1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C41E3-3EBA-AE4D-A933-3811413F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455F-700D-BA4B-B3F6-B4E03929F5E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FF416-AA47-7E4D-AAE1-1D4DAB7C9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72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69898-19E1-3F4C-9C2A-5685C4BCC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r="-120" b="10322"/>
          <a:stretch/>
        </p:blipFill>
        <p:spPr>
          <a:xfrm>
            <a:off x="0" y="2872409"/>
            <a:ext cx="8153401" cy="297280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DDC4B-C13A-7F4F-87F3-309E52C2D0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6" r="854" b="10322"/>
          <a:stretch/>
        </p:blipFill>
        <p:spPr>
          <a:xfrm>
            <a:off x="8153400" y="2872409"/>
            <a:ext cx="4038600" cy="297280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38D639-DC5F-AD40-A382-30EDB5B7BBD7}"/>
              </a:ext>
            </a:extLst>
          </p:cNvPr>
          <p:cNvSpPr/>
          <p:nvPr userDrawn="1"/>
        </p:nvSpPr>
        <p:spPr>
          <a:xfrm>
            <a:off x="2430684" y="2549387"/>
            <a:ext cx="7592992" cy="287241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2FB3CB-7C86-9E4B-941F-E7F873FF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688"/>
            <a:ext cx="10515600" cy="1209615"/>
          </a:xfrm>
        </p:spPr>
        <p:txBody>
          <a:bodyPr/>
          <a:lstStyle>
            <a:lvl1pPr algn="ctr"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1BEAF61-1520-F54F-B9DC-37455A3F53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6138" y="2917825"/>
            <a:ext cx="5922962" cy="2022475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888EA61-F2EE-7B45-8D4B-A5DD550C2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4138" y="4441825"/>
            <a:ext cx="1828800" cy="19145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 of person who is quoted</a:t>
            </a:r>
          </a:p>
        </p:txBody>
      </p:sp>
      <p:pic>
        <p:nvPicPr>
          <p:cNvPr id="13" name="Picture 12" descr="Quote_bubble.png">
            <a:extLst>
              <a:ext uri="{FF2B5EF4-FFF2-40B4-BE49-F238E27FC236}">
                <a16:creationId xmlns:a16="http://schemas.microsoft.com/office/drawing/2014/main" id="{A57C1BC5-5477-E341-9B9F-96D22AB2D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21" y="2105025"/>
            <a:ext cx="876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663F29C-7524-334D-A092-9FAC7496C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72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445D23-9F6A-984E-8259-71867770B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r="-120" b="10322"/>
          <a:stretch/>
        </p:blipFill>
        <p:spPr>
          <a:xfrm>
            <a:off x="0" y="2872409"/>
            <a:ext cx="8169966" cy="297280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C185B0-26A6-BF41-8DD1-4A11E15EB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5" r="1055" b="10322"/>
          <a:stretch/>
        </p:blipFill>
        <p:spPr>
          <a:xfrm>
            <a:off x="8169965" y="2872409"/>
            <a:ext cx="4022035" cy="297280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732280B-780D-4847-A114-8137AFAB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56C8D50-D6A2-45EC-B966-C6CFB89517AC}" type="datetime1">
              <a:rPr lang="en-US" smtClean="0"/>
              <a:t>6/17/2024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7F81569-AAF5-3240-B08D-6AE2EB13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9C400A3-EAD1-0C4C-9761-CA69F679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6301CB-089A-4061-8BBB-88783F224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FE23B6-61B9-8143-B8F8-675D04D22A26}"/>
              </a:ext>
            </a:extLst>
          </p:cNvPr>
          <p:cNvSpPr/>
          <p:nvPr userDrawn="1"/>
        </p:nvSpPr>
        <p:spPr>
          <a:xfrm>
            <a:off x="2430684" y="2549387"/>
            <a:ext cx="7592992" cy="287241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84AFA6D-DADD-3E46-9E27-F1B0A5041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4138" y="4441825"/>
            <a:ext cx="1828800" cy="19145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 of presenter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709A19C-BB94-5740-AE3D-143541042A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9714" y="2879261"/>
            <a:ext cx="5922962" cy="2022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3B14B8-715A-3343-B2C8-246B4C17AC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54956"/>
          <a:stretch/>
        </p:blipFill>
        <p:spPr>
          <a:xfrm>
            <a:off x="4765100" y="487792"/>
            <a:ext cx="3017944" cy="129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B7AEBE-474B-C541-B9B0-F1CC2DD81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" b="69309"/>
          <a:stretch/>
        </p:blipFill>
        <p:spPr>
          <a:xfrm>
            <a:off x="-5702" y="5847648"/>
            <a:ext cx="8240003" cy="1017403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F02AD-872D-4C41-BA92-5D0C745C2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6" r="1900" b="69309"/>
          <a:stretch/>
        </p:blipFill>
        <p:spPr>
          <a:xfrm>
            <a:off x="8282401" y="5850822"/>
            <a:ext cx="3952461" cy="1017403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33BAB-8132-9D49-AFD5-FD5A42AD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48" y="508091"/>
            <a:ext cx="10515600" cy="958850"/>
          </a:xfrm>
        </p:spPr>
        <p:txBody>
          <a:bodyPr>
            <a:normAutofit/>
          </a:bodyPr>
          <a:lstStyle>
            <a:lvl1pPr>
              <a:defRPr sz="36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7AFAD-E0DD-3C4F-AAF6-E33871038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484D-A210-CE49-9E98-07441D63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1D009A-9F35-402B-8FD6-D4B100A8B80D}" type="datetime1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10FE-7134-8341-B9D2-6D74046CB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B3A77-91BE-9045-8C12-66647E24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5557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D455F-700D-BA4B-B3F6-B4E03929F5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lue_Gradient_bar_art.png">
            <a:extLst>
              <a:ext uri="{FF2B5EF4-FFF2-40B4-BE49-F238E27FC236}">
                <a16:creationId xmlns:a16="http://schemas.microsoft.com/office/drawing/2014/main" id="{67D260C1-CDA8-A14F-8FAD-26716C354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2" y="0"/>
            <a:ext cx="12197701" cy="5123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C9DFA2-F88C-4E2E-9ECA-1D79E0C7ACDF}"/>
              </a:ext>
            </a:extLst>
          </p:cNvPr>
          <p:cNvCxnSpPr>
            <a:cxnSpLocks/>
          </p:cNvCxnSpPr>
          <p:nvPr userDrawn="1"/>
        </p:nvCxnSpPr>
        <p:spPr>
          <a:xfrm>
            <a:off x="997273" y="1461473"/>
            <a:ext cx="929276" cy="0"/>
          </a:xfrm>
          <a:prstGeom prst="line">
            <a:avLst/>
          </a:prstGeom>
          <a:ln w="38100" cmpd="sng">
            <a:solidFill>
              <a:srgbClr val="F75A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4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0453B-7765-6D4C-A7E3-67CBE8BB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5C1672-6165-4D50-9A0C-6659923125E6}" type="datetime1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5DAC4-7AFC-5543-92D7-D55373B5F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4EEA6-23D9-1C4E-93D4-CA13E10F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D455F-700D-BA4B-B3F6-B4E03929F5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ue_Gradient_bar_art.png">
            <a:extLst>
              <a:ext uri="{FF2B5EF4-FFF2-40B4-BE49-F238E27FC236}">
                <a16:creationId xmlns:a16="http://schemas.microsoft.com/office/drawing/2014/main" id="{C3DFC097-4674-D848-A6F7-8E04FD530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2" y="0"/>
            <a:ext cx="12197701" cy="51236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85111F-9AFB-4797-97FD-C0B6E3DD5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48" y="508091"/>
            <a:ext cx="10515600" cy="958850"/>
          </a:xfrm>
        </p:spPr>
        <p:txBody>
          <a:bodyPr>
            <a:normAutofit/>
          </a:bodyPr>
          <a:lstStyle>
            <a:lvl1pPr>
              <a:defRPr sz="36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795652-F60F-4D9D-B163-C985E6A19ACE}"/>
              </a:ext>
            </a:extLst>
          </p:cNvPr>
          <p:cNvCxnSpPr>
            <a:cxnSpLocks/>
          </p:cNvCxnSpPr>
          <p:nvPr userDrawn="1"/>
        </p:nvCxnSpPr>
        <p:spPr>
          <a:xfrm>
            <a:off x="997273" y="1461473"/>
            <a:ext cx="929276" cy="0"/>
          </a:xfrm>
          <a:prstGeom prst="line">
            <a:avLst/>
          </a:prstGeom>
          <a:ln w="38100" cmpd="sng">
            <a:solidFill>
              <a:srgbClr val="F75A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5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o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1EF543F-3965-854C-9210-AA93C1C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3A87A79-BE2B-6D4E-B4CC-F0EC700A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6301CB-089A-4061-8BBB-88783F224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F6E1E-D251-CF49-939B-503695F3A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4"/>
            <a:ext cx="3376990" cy="68585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B40F59-343A-7544-A2A8-1D508754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1968263"/>
            <a:ext cx="2665791" cy="1209615"/>
          </a:xfrm>
        </p:spPr>
        <p:txBody>
          <a:bodyPr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E42940C-3338-4E41-9C84-09C4410633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8600" y="822325"/>
            <a:ext cx="7877175" cy="5181600"/>
          </a:xfrm>
        </p:spPr>
        <p:txBody>
          <a:bodyPr/>
          <a:lstStyle>
            <a:lvl1pPr>
              <a:defRPr sz="24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7734E6B-9D75-804C-94CC-0F1639DD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0DF151-32DB-4305-B575-6C0715BA51EC}" type="datetime1">
              <a:rPr lang="en-US" smtClean="0"/>
              <a:pPr/>
              <a:t>6/17/2024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2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DE7EB-3874-C24C-A3BB-5308BF72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BADBD-4B69-4AAF-B639-B2D3C9658AF0}" type="datetime1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D2D45-641B-C444-8206-20CEBDF1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C41E3-3EBA-AE4D-A933-3811413F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ED455F-700D-BA4B-B3F6-B4E03929F5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FF416-AA47-7E4D-AAE1-1D4DAB7C9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872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69898-19E1-3F4C-9C2A-5685C4BCC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r="-120" b="10322"/>
          <a:stretch/>
        </p:blipFill>
        <p:spPr>
          <a:xfrm>
            <a:off x="0" y="2872409"/>
            <a:ext cx="8153401" cy="297280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DDC4B-C13A-7F4F-87F3-309E52C2D0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6" r="854" b="10322"/>
          <a:stretch/>
        </p:blipFill>
        <p:spPr>
          <a:xfrm>
            <a:off x="8153400" y="2872409"/>
            <a:ext cx="4038600" cy="297280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38D639-DC5F-AD40-A382-30EDB5B7BBD7}"/>
              </a:ext>
            </a:extLst>
          </p:cNvPr>
          <p:cNvSpPr/>
          <p:nvPr userDrawn="1"/>
        </p:nvSpPr>
        <p:spPr>
          <a:xfrm>
            <a:off x="2430684" y="2549387"/>
            <a:ext cx="7592992" cy="287241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42FB3CB-7C86-9E4B-941F-E7F873FF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688"/>
            <a:ext cx="10515600" cy="1209615"/>
          </a:xfrm>
        </p:spPr>
        <p:txBody>
          <a:bodyPr>
            <a:normAutofit/>
          </a:bodyPr>
          <a:lstStyle>
            <a:lvl1pPr algn="ctr"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E1BEAF61-1520-F54F-B9DC-37455A3F53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6138" y="2917825"/>
            <a:ext cx="5922962" cy="2022475"/>
          </a:xfrm>
        </p:spPr>
        <p:txBody>
          <a:bodyPr/>
          <a:lstStyle>
            <a:lvl1pPr>
              <a:defRPr sz="24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888EA61-F2EE-7B45-8D4B-A5DD550C2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4138" y="4441825"/>
            <a:ext cx="1828800" cy="19145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 of person who is quoted</a:t>
            </a:r>
          </a:p>
        </p:txBody>
      </p:sp>
      <p:pic>
        <p:nvPicPr>
          <p:cNvPr id="13" name="Picture 12" descr="Quote_bubble.png">
            <a:extLst>
              <a:ext uri="{FF2B5EF4-FFF2-40B4-BE49-F238E27FC236}">
                <a16:creationId xmlns:a16="http://schemas.microsoft.com/office/drawing/2014/main" id="{A57C1BC5-5477-E341-9B9F-96D22AB2D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21" y="2105025"/>
            <a:ext cx="876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8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1445D23-9F6A-984E-8259-71867770B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" r="-120" b="10322"/>
          <a:stretch/>
        </p:blipFill>
        <p:spPr>
          <a:xfrm>
            <a:off x="0" y="2872409"/>
            <a:ext cx="8169966" cy="297280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C185B0-26A6-BF41-8DD1-4A11E15EB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5" r="1055" b="10322"/>
          <a:stretch/>
        </p:blipFill>
        <p:spPr>
          <a:xfrm>
            <a:off x="8169965" y="2872409"/>
            <a:ext cx="4022035" cy="2972806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</p:spPr>
      </p:pic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732280B-780D-4847-A114-8137AFAB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2BD195-D07C-4D25-8561-C1BC703B20BF}" type="datetime1">
              <a:rPr lang="en-US" smtClean="0"/>
              <a:pPr/>
              <a:t>6/17/2024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7F81569-AAF5-3240-B08D-6AE2EB13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9C400A3-EAD1-0C4C-9761-CA69F679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6301CB-089A-4061-8BBB-88783F224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FE23B6-61B9-8143-B8F8-675D04D22A26}"/>
              </a:ext>
            </a:extLst>
          </p:cNvPr>
          <p:cNvSpPr/>
          <p:nvPr userDrawn="1"/>
        </p:nvSpPr>
        <p:spPr>
          <a:xfrm>
            <a:off x="2430684" y="2549387"/>
            <a:ext cx="7592992" cy="287241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1000" sy="101000" algn="ctr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384AFA6D-DADD-3E46-9E27-F1B0A5041C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4138" y="4441825"/>
            <a:ext cx="1828800" cy="19145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Photo of presenter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709A19C-BB94-5740-AE3D-143541042A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9714" y="2879261"/>
            <a:ext cx="5922962" cy="20224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Thank you!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C6E4F9-189C-AE47-9835-DC5358A60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54956"/>
          <a:stretch/>
        </p:blipFill>
        <p:spPr>
          <a:xfrm>
            <a:off x="4669089" y="475435"/>
            <a:ext cx="3017944" cy="1293855"/>
          </a:xfrm>
          <a:prstGeom prst="rect">
            <a:avLst/>
          </a:prstGeom>
        </p:spPr>
      </p:pic>
      <p:pic>
        <p:nvPicPr>
          <p:cNvPr id="17" name="Picture 16" descr="Blue_Gradient_bar_art.png">
            <a:extLst>
              <a:ext uri="{FF2B5EF4-FFF2-40B4-BE49-F238E27FC236}">
                <a16:creationId xmlns:a16="http://schemas.microsoft.com/office/drawing/2014/main" id="{3F632186-65AB-4659-B92F-1DF23FC448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2" y="0"/>
            <a:ext cx="12197701" cy="512369"/>
          </a:xfrm>
          <a:prstGeom prst="rect">
            <a:avLst/>
          </a:prstGeom>
        </p:spPr>
      </p:pic>
      <p:pic>
        <p:nvPicPr>
          <p:cNvPr id="18" name="Picture 17" descr="Blue_Gradient_bar_art.png">
            <a:extLst>
              <a:ext uri="{FF2B5EF4-FFF2-40B4-BE49-F238E27FC236}">
                <a16:creationId xmlns:a16="http://schemas.microsoft.com/office/drawing/2014/main" id="{6F671D7B-03AC-49E0-83ED-634E9B0FDD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1618"/>
            <a:ext cx="12197701" cy="205975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F17E50-ED0F-4DBA-A882-262F0E67D6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93194" y="616650"/>
            <a:ext cx="6805612" cy="136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6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5976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5E85-9B35-4465-8E31-EBBCEAFD4D34}" type="datetimeFigureOut">
              <a:rPr lang="en-US" smtClean="0"/>
              <a:t>6/17/2024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49F2-6ED9-4546-9765-B16A0C762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ual o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1EF543F-3965-854C-9210-AA93C1C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3A87A79-BE2B-6D4E-B4CC-F0EC700A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E6301CB-089A-4061-8BBB-88783F224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9F6E1E-D251-CF49-939B-503695F3A9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4"/>
            <a:ext cx="3376990" cy="685859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BB40F59-343A-7544-A2A8-1D508754D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1968263"/>
            <a:ext cx="2665791" cy="1209615"/>
          </a:xfrm>
        </p:spPr>
        <p:txBody>
          <a:bodyPr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E42940C-3338-4E41-9C84-09C4410633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8600" y="822325"/>
            <a:ext cx="7877175" cy="5181600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7734E6B-9D75-804C-94CC-0F1639DD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F8EAF57-75C3-4B05-8DDE-F7E9AC4BB582}" type="datetime1">
              <a:rPr lang="en-US" smtClean="0"/>
              <a:t>6/17/2024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2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79743-5AB5-064C-AD5D-A29DA4FA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84B0F-C106-4C40-9374-17725B84F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69EF0-DF4A-BC42-A4C7-6980C5569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D5A1-6284-4663-8918-315DE707DAEE}" type="datetime1">
              <a:rPr lang="en-US" smtClean="0"/>
              <a:t>6/17/2024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8E1F6-961B-0045-8CD8-EA4E403A6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C0997-EE44-1242-9DF0-7F7294981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455F-700D-BA4B-B3F6-B4E03929F5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williams@workforceinclusion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reynolds@workforceinclusio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reynolds@workforceinclusion.org" TargetMode="External"/><Relationship Id="rId2" Type="http://schemas.openxmlformats.org/officeDocument/2006/relationships/hyperlink" Target="mailto:bwilliams@workforceinclusion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D9BC-B5B8-441F-B01C-DEF6A5370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1993"/>
            <a:ext cx="9144000" cy="1854986"/>
          </a:xfrm>
        </p:spPr>
        <p:txBody>
          <a:bodyPr>
            <a:normAutofit/>
          </a:bodyPr>
          <a:lstStyle/>
          <a:p>
            <a:r>
              <a:rPr lang="en-US" sz="3600" dirty="0"/>
              <a:t>SCSEP Program Compliance and Data Validation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6DB95-C514-4D69-8520-A3AEC6405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6737"/>
            <a:ext cx="9144000" cy="1854985"/>
          </a:xfrm>
        </p:spPr>
        <p:txBody>
          <a:bodyPr>
            <a:normAutofit lnSpcReduction="10000"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New Project Director Training</a:t>
            </a:r>
          </a:p>
          <a:p>
            <a:r>
              <a:rPr lang="en-US" dirty="0"/>
              <a:t>June 18, 2024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2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0A742-8D36-4772-A49D-C4DF1CEF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Validation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A4AF7-A8F9-4337-996B-5A38BA4FB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Validation is all about, falling back – we will get into the timing shortly</a:t>
            </a:r>
          </a:p>
          <a:p>
            <a:r>
              <a:rPr lang="en-US" dirty="0"/>
              <a:t>What we can expect, sometime in the fall, GPMS will be closed, so that DOL can draw the Data Validation Sample</a:t>
            </a:r>
          </a:p>
          <a:p>
            <a:r>
              <a:rPr lang="en-US" dirty="0"/>
              <a:t>Talk about Sample size and # of Elements to be reviewed for </a:t>
            </a:r>
            <a:r>
              <a:rPr lang="en-US"/>
              <a:t>each sub</a:t>
            </a:r>
            <a:endParaRPr lang="en-US" dirty="0"/>
          </a:p>
          <a:p>
            <a:r>
              <a:rPr lang="en-US" dirty="0"/>
              <a:t>In past years we had the samples end of November or early December.   This current year (PY2023) Data Validation was skipped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00B9D4-A81F-4D73-8404-15DB3D570A2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EED455F-700D-BA4B-B3F6-B4E03929F5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673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Timing of Data Validation</a:t>
            </a:r>
            <a:br>
              <a:rPr lang="en-US" dirty="0">
                <a:ea typeface="+mj-lt"/>
                <a:cs typeface="+mj-lt"/>
              </a:rPr>
            </a:br>
            <a:br>
              <a:rPr lang="en-US" sz="3200" dirty="0">
                <a:latin typeface="Garamond"/>
              </a:rPr>
            </a:br>
            <a:endParaRPr lang="en-US" sz="3600" dirty="0">
              <a:latin typeface="Garamon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BEBBC-6825-4C04-BD20-933BCE130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SCSEP Eligibility Validation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408DBA2-F5C7-4645-A6A2-5B4F771A3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85378"/>
              </p:ext>
            </p:extLst>
          </p:nvPr>
        </p:nvGraphicFramePr>
        <p:xfrm>
          <a:off x="1707614" y="2775057"/>
          <a:ext cx="8104042" cy="3324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376">
                  <a:extLst>
                    <a:ext uri="{9D8B030D-6E8A-4147-A177-3AD203B41FA5}">
                      <a16:colId xmlns:a16="http://schemas.microsoft.com/office/drawing/2014/main" val="170244826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3041478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53191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1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If initial assignment date is between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 could be in </a:t>
                      </a:r>
                      <a:r>
                        <a:rPr lang="en-US"/>
                        <a:t>Eligibility Sample </a:t>
                      </a:r>
                      <a:r>
                        <a:rPr lang="en-US" dirty="0"/>
                        <a:t>for 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Which is Validated during PY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47292"/>
                  </a:ext>
                </a:extLst>
              </a:tr>
              <a:tr h="459452">
                <a:tc>
                  <a:txBody>
                    <a:bodyPr/>
                    <a:lstStyle/>
                    <a:p>
                      <a:r>
                        <a:rPr lang="en-US" dirty="0"/>
                        <a:t>7/1/2020 and 6/30/2021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0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7/1/2021 and 6/30/2022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9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7/1/2022 and 6/30/2023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  (Did Not Happen)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6/30/2023 and 7/1/2024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62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67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9055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Timing of Data Validation</a:t>
            </a:r>
            <a:br>
              <a:rPr lang="en-US" dirty="0">
                <a:ea typeface="+mj-lt"/>
                <a:cs typeface="+mj-lt"/>
              </a:rPr>
            </a:br>
            <a:br>
              <a:rPr lang="en-US" sz="3200" dirty="0">
                <a:latin typeface="Garamond"/>
              </a:rPr>
            </a:br>
            <a:endParaRPr lang="en-US" sz="3600" dirty="0">
              <a:latin typeface="Garamon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BEBBC-6825-4C04-BD20-933BCE130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SCSEP Performance Validation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408DBA2-F5C7-4645-A6A2-5B4F771A3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81948"/>
              </p:ext>
            </p:extLst>
          </p:nvPr>
        </p:nvGraphicFramePr>
        <p:xfrm>
          <a:off x="1611086" y="2775057"/>
          <a:ext cx="820057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904">
                  <a:extLst>
                    <a:ext uri="{9D8B030D-6E8A-4147-A177-3AD203B41FA5}">
                      <a16:colId xmlns:a16="http://schemas.microsoft.com/office/drawing/2014/main" val="1702448263"/>
                    </a:ext>
                  </a:extLst>
                </a:gridCol>
                <a:gridCol w="2668822">
                  <a:extLst>
                    <a:ext uri="{9D8B030D-6E8A-4147-A177-3AD203B41FA5}">
                      <a16:colId xmlns:a16="http://schemas.microsoft.com/office/drawing/2014/main" val="4230414781"/>
                    </a:ext>
                  </a:extLst>
                </a:gridCol>
                <a:gridCol w="2749844">
                  <a:extLst>
                    <a:ext uri="{9D8B030D-6E8A-4147-A177-3AD203B41FA5}">
                      <a16:colId xmlns:a16="http://schemas.microsoft.com/office/drawing/2014/main" val="1653191859"/>
                    </a:ext>
                  </a:extLst>
                </a:gridCol>
              </a:tblGrid>
              <a:tr h="290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015345"/>
                  </a:ext>
                </a:extLst>
              </a:tr>
              <a:tr h="716551">
                <a:tc>
                  <a:txBody>
                    <a:bodyPr/>
                    <a:lstStyle/>
                    <a:p>
                      <a:r>
                        <a:rPr lang="en-US" dirty="0"/>
                        <a:t>If  Exit date is between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 could be in Performance  Sample for 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Which is Validated during PY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4729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/>
                        <a:t>7/1/2019 and 6/30/2020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06358"/>
                  </a:ext>
                </a:extLst>
              </a:tr>
              <a:tr h="290601">
                <a:tc>
                  <a:txBody>
                    <a:bodyPr/>
                    <a:lstStyle/>
                    <a:p>
                      <a:r>
                        <a:rPr lang="en-US" dirty="0"/>
                        <a:t>7/1/2020 and 6/30/2021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92223"/>
                  </a:ext>
                </a:extLst>
              </a:tr>
              <a:tr h="290601">
                <a:tc>
                  <a:txBody>
                    <a:bodyPr/>
                    <a:lstStyle/>
                    <a:p>
                      <a:r>
                        <a:rPr lang="en-US" dirty="0"/>
                        <a:t>7/1/2021 and 6/30/2022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2023 (Did not happen)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341"/>
                  </a:ext>
                </a:extLst>
              </a:tr>
              <a:tr h="290601">
                <a:tc>
                  <a:txBody>
                    <a:bodyPr/>
                    <a:lstStyle/>
                    <a:p>
                      <a:r>
                        <a:rPr lang="en-US" dirty="0"/>
                        <a:t>7/1/2022 and 6/30/2023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5160"/>
                  </a:ext>
                </a:extLst>
              </a:tr>
              <a:tr h="290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62756"/>
                  </a:ext>
                </a:extLst>
              </a:tr>
              <a:tr h="290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673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1518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C04C-439C-443C-ACB3-1F6D6C66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AA87D-6C02-464C-BB93-931F3B90C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Center receives the sample from DOL</a:t>
            </a:r>
          </a:p>
          <a:p>
            <a:pPr lvl="1"/>
            <a:r>
              <a:rPr lang="en-US" dirty="0"/>
              <a:t>Analyzes the sample and creates worksheets to be used to complete Data Validation</a:t>
            </a:r>
          </a:p>
          <a:p>
            <a:pPr lvl="1"/>
            <a:r>
              <a:rPr lang="en-US" dirty="0"/>
              <a:t>The Center will create a Webinar or otherwise communicate to subgrantees expectations regarding Data Validation </a:t>
            </a:r>
          </a:p>
          <a:p>
            <a:pPr lvl="1"/>
            <a:r>
              <a:rPr lang="en-US" dirty="0"/>
              <a:t>Notifies the subgrantees of how to upload documents to Share file</a:t>
            </a:r>
          </a:p>
          <a:p>
            <a:pPr lvl="1"/>
            <a:r>
              <a:rPr lang="en-US" dirty="0"/>
              <a:t>This communication will be individual emails from the Compliance Team with a deadline of when documents are to be uploaded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A394D-202B-4EDC-A515-CC6BEB3A9D3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0026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aphanatutorial.com/wp-content/uploads/2013/12/SAP-HANA-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45" y="2152403"/>
            <a:ext cx="4961109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4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000" dirty="0">
                <a:ea typeface="+mj-lt"/>
                <a:cs typeface="+mj-lt"/>
              </a:rPr>
            </a:br>
            <a:r>
              <a:rPr lang="en-US" sz="4000" dirty="0"/>
              <a:t>Questions After This Training?</a:t>
            </a:r>
            <a:br>
              <a:rPr lang="en-US" sz="3200" b="0" dirty="0">
                <a:latin typeface="Garamond"/>
              </a:rPr>
            </a:br>
            <a:endParaRPr lang="en-US" sz="3600" dirty="0">
              <a:latin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540907"/>
            <a:ext cx="7720263" cy="85438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>
              <a:spcBef>
                <a:spcPct val="20000"/>
              </a:spcBef>
              <a:spcAft>
                <a:spcPct val="50000"/>
              </a:spcAft>
              <a:buClr>
                <a:srgbClr val="FF0000"/>
              </a:buClr>
              <a:buSzPct val="70000"/>
              <a:defRPr/>
            </a:pPr>
            <a:endParaRPr lang="en-US" sz="2400" kern="0" dirty="0">
              <a:solidFill>
                <a:srgbClr val="000514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50000"/>
              </a:spcAft>
              <a:buClr>
                <a:srgbClr val="FF0000"/>
              </a:buClr>
              <a:buSzPct val="70000"/>
              <a:defRPr/>
            </a:pPr>
            <a:r>
              <a:rPr lang="en-US" sz="2400" kern="0" dirty="0">
                <a:solidFill>
                  <a:srgbClr val="000514"/>
                </a:solidFill>
                <a:latin typeface="Calibri" panose="020F0502020204030204" pitchFamily="34" charset="0"/>
              </a:rPr>
              <a:t> Brandon Williams </a:t>
            </a:r>
            <a:r>
              <a:rPr lang="en-US" sz="2400" kern="0" dirty="0">
                <a:solidFill>
                  <a:srgbClr val="000514"/>
                </a:solidFill>
                <a:latin typeface="Calibri" panose="020F0502020204030204" pitchFamily="34" charset="0"/>
                <a:hlinkClick r:id="rId3"/>
              </a:rPr>
              <a:t>bwilliams@workforceinclusion.org</a:t>
            </a:r>
            <a:r>
              <a:rPr lang="en-US" sz="2400" kern="0" dirty="0">
                <a:solidFill>
                  <a:srgbClr val="000514"/>
                </a:solidFill>
                <a:latin typeface="Calibri" panose="020F0502020204030204" pitchFamily="34" charset="0"/>
              </a:rPr>
              <a:t> </a:t>
            </a:r>
          </a:p>
          <a:p>
            <a:pPr algn="ctr" fontAlgn="base">
              <a:spcBef>
                <a:spcPct val="20000"/>
              </a:spcBef>
              <a:spcAft>
                <a:spcPct val="50000"/>
              </a:spcAft>
              <a:buClr>
                <a:srgbClr val="FF0000"/>
              </a:buClr>
              <a:buSzPct val="70000"/>
              <a:defRPr/>
            </a:pPr>
            <a:r>
              <a:rPr lang="en-US" sz="2400" kern="0" dirty="0">
                <a:solidFill>
                  <a:srgbClr val="000514"/>
                </a:solidFill>
                <a:latin typeface="Calibri" panose="020F0502020204030204" pitchFamily="34" charset="0"/>
              </a:rPr>
              <a:t>or 301-547-1951</a:t>
            </a:r>
          </a:p>
          <a:p>
            <a:pPr algn="ctr" fontAlgn="base">
              <a:spcBef>
                <a:spcPct val="20000"/>
              </a:spcBef>
              <a:spcAft>
                <a:spcPct val="50000"/>
              </a:spcAft>
              <a:buClr>
                <a:srgbClr val="FF0000"/>
              </a:buClr>
              <a:buSzPct val="70000"/>
              <a:defRPr/>
            </a:pPr>
            <a:r>
              <a:rPr lang="en-US" sz="2400" kern="0" dirty="0">
                <a:solidFill>
                  <a:srgbClr val="000514"/>
                </a:solidFill>
                <a:latin typeface="Calibri" panose="020F0502020204030204" pitchFamily="34" charset="0"/>
              </a:rPr>
              <a:t>or Terry Reynolds </a:t>
            </a:r>
            <a:r>
              <a:rPr lang="en-US" sz="2400" kern="0" dirty="0">
                <a:solidFill>
                  <a:srgbClr val="000514"/>
                </a:solidFill>
                <a:latin typeface="Calibri" panose="020F0502020204030204" pitchFamily="34" charset="0"/>
                <a:hlinkClick r:id="rId4"/>
              </a:rPr>
              <a:t>treynolds@workforceinclusion.org</a:t>
            </a:r>
            <a:endParaRPr lang="en-US" sz="2400" kern="0" dirty="0">
              <a:solidFill>
                <a:srgbClr val="000514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50000"/>
              </a:spcAft>
              <a:buClr>
                <a:srgbClr val="FF0000"/>
              </a:buClr>
              <a:buSzPct val="70000"/>
              <a:defRPr/>
            </a:pPr>
            <a:r>
              <a:rPr lang="en-US" sz="2400" kern="0" dirty="0">
                <a:solidFill>
                  <a:srgbClr val="000514"/>
                </a:solidFill>
                <a:latin typeface="Calibri" panose="020F0502020204030204" pitchFamily="34" charset="0"/>
              </a:rPr>
              <a:t> or  202-316-0491</a:t>
            </a:r>
          </a:p>
          <a:p>
            <a:pPr algn="ctr" fontAlgn="base">
              <a:spcBef>
                <a:spcPct val="20000"/>
              </a:spcBef>
              <a:spcAft>
                <a:spcPct val="50000"/>
              </a:spcAft>
              <a:buClr>
                <a:srgbClr val="FF0000"/>
              </a:buClr>
              <a:buSzPct val="70000"/>
              <a:defRPr/>
            </a:pPr>
            <a:r>
              <a:rPr lang="en-US" sz="4000" b="1" i="1" kern="0" dirty="0">
                <a:solidFill>
                  <a:srgbClr val="000514"/>
                </a:solidFill>
                <a:latin typeface="Calibri" panose="020F0502020204030204" pitchFamily="34" charset="0"/>
              </a:rPr>
              <a:t>Thank you for your attention this afternoon</a:t>
            </a:r>
          </a:p>
          <a:p>
            <a:pPr algn="ctr" fontAlgn="base">
              <a:spcBef>
                <a:spcPct val="20000"/>
              </a:spcBef>
              <a:spcAft>
                <a:spcPct val="50000"/>
              </a:spcAft>
              <a:buClr>
                <a:srgbClr val="FF0000"/>
              </a:buClr>
              <a:buSzPct val="70000"/>
              <a:defRPr/>
            </a:pPr>
            <a:r>
              <a:rPr lang="en-US" sz="4000" kern="0" dirty="0">
                <a:solidFill>
                  <a:srgbClr val="000514"/>
                </a:solidFill>
                <a:latin typeface="Calibri" panose="020F0502020204030204" pitchFamily="34" charset="0"/>
              </a:rPr>
              <a:t> </a:t>
            </a:r>
            <a:endParaRPr lang="en-US" sz="2400" kern="0" dirty="0">
              <a:solidFill>
                <a:srgbClr val="000514"/>
              </a:solidFill>
              <a:latin typeface="Calibri" panose="020F0502020204030204" pitchFamily="34" charset="0"/>
            </a:endParaRPr>
          </a:p>
          <a:p>
            <a:endParaRPr lang="en-US" dirty="0"/>
          </a:p>
          <a:p>
            <a:r>
              <a:rPr lang="en-US" sz="3200" dirty="0">
                <a:solidFill>
                  <a:srgbClr val="000514"/>
                </a:solidFill>
                <a:latin typeface="Calibri" panose="020F0502020204030204" pitchFamily="34" charset="0"/>
                <a:cs typeface="Calibri"/>
              </a:rPr>
              <a:t>                       </a:t>
            </a:r>
            <a:endParaRPr lang="en-US" sz="2400" dirty="0">
              <a:solidFill>
                <a:srgbClr val="000514"/>
              </a:solidFill>
              <a:latin typeface="Calibri" panose="020F0502020204030204" pitchFamily="34" charset="0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000514"/>
              </a:solidFill>
              <a:latin typeface="Calibri" panose="020F0502020204030204" pitchFamily="34" charset="0"/>
              <a:cs typeface="Calibri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000514"/>
              </a:solidFill>
              <a:latin typeface="Calibri" panose="020F0502020204030204" pitchFamily="34" charset="0"/>
              <a:cs typeface="Calibri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200" dirty="0">
              <a:solidFill>
                <a:srgbClr val="000514"/>
              </a:solidFill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14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92BA2-687A-0C85-BE60-68255B17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Contacts: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49E0-796B-FC19-1429-96EBD8387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Brandon Williams, Compliance Analyst</a:t>
            </a:r>
          </a:p>
          <a:p>
            <a:pPr lvl="1"/>
            <a:r>
              <a:rPr lang="en-US" dirty="0">
                <a:hlinkClick r:id="rId2"/>
              </a:rPr>
              <a:t>bwilliams@workforceinclusion.org</a:t>
            </a:r>
            <a:r>
              <a:rPr lang="en-US" dirty="0"/>
              <a:t> or 301-547-1951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Terry Reynolds, Director, Quality Assurance &amp; Compliance</a:t>
            </a:r>
          </a:p>
          <a:p>
            <a:pPr lvl="1"/>
            <a:r>
              <a:rPr lang="en-US" dirty="0">
                <a:hlinkClick r:id="rId3"/>
              </a:rPr>
              <a:t>treynolds@workforceinclusion.org</a:t>
            </a:r>
            <a:r>
              <a:rPr lang="en-US" dirty="0"/>
              <a:t> or 202-316-0491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63E66-2DFE-6DD1-1D8F-573B3EB2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D455F-700D-BA4B-B3F6-B4E03929F5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5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06CC-7BFB-4111-8104-B0D1B8B1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Goals for today: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1F72A-B3D6-456C-8280-AC159004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960" y="1958095"/>
            <a:ext cx="4944533" cy="39063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</a:rPr>
              <a:t>Explain the difference between Annual Compliance Review, Data Collection and Data Validation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</a:rPr>
              <a:t>Why does SCSEP collect so much data?</a:t>
            </a:r>
            <a:endParaRPr lang="en-US" sz="2400" dirty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</a:rPr>
              <a:t>Identify the documents needed when collecting data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latin typeface="Calibri" panose="020F0502020204030204" pitchFamily="34" charset="0"/>
              </a:rPr>
              <a:t>Prepare you for the Annual Compliance &amp; Dat</a:t>
            </a:r>
            <a:r>
              <a:rPr lang="en-US" dirty="0">
                <a:latin typeface="Calibri" panose="020F0502020204030204" pitchFamily="34" charset="0"/>
              </a:rPr>
              <a:t>a Validation functions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0A999-D3F8-4B9A-AB94-5141B2FD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ED455F-700D-BA4B-B3F6-B4E03929F5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6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DB6C-E541-FF3A-9A7C-A2856682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Program Compliance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ACE10-84B0-C72C-B0C2-EC08C7779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review will focus on the following:  </a:t>
            </a:r>
          </a:p>
          <a:p>
            <a:pPr marL="0" indent="0">
              <a:buNone/>
            </a:pPr>
            <a:r>
              <a:rPr lang="en-US" dirty="0"/>
              <a:t>• Ensuring all Center subgrantees comply with the Department of Labor policies and procedures, SCSEP Programmatic Assurances, the Center’s SCSEP Policy and Procedure Manual and the Sponsor Agreement  </a:t>
            </a:r>
          </a:p>
          <a:p>
            <a:pPr marL="0" indent="0">
              <a:buNone/>
            </a:pPr>
            <a:r>
              <a:rPr lang="en-US" dirty="0"/>
              <a:t>• The Center will provide a summary of findings and identify any corrective actions and/or required follow-up 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B6C3D-E431-BC71-8541-179F6F42310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848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C118-EBAF-522E-E6C8-6920E20A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3EB3C-05B6-2829-8335-14A25A5AF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 DOL requires that National Grantees share copies of tools prior to compliance reviews). </a:t>
            </a:r>
          </a:p>
          <a:p>
            <a:pPr marL="0" indent="0">
              <a:buNone/>
            </a:pPr>
            <a:r>
              <a:rPr lang="en-US" dirty="0"/>
              <a:t>• PY2023 Compliance Monitoring Tool (Center Staff will use this tool to review your compliance)  </a:t>
            </a:r>
          </a:p>
          <a:p>
            <a:pPr marL="0" indent="0">
              <a:buNone/>
            </a:pPr>
            <a:r>
              <a:rPr lang="en-US" dirty="0"/>
              <a:t>• PY2023 Participant File Review Checklists for both Active and Inactive Job Seekers (Center Staff will use these checklists to review your Job Seekers and Host Agency files)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6453D-BF61-17F9-E49B-680D639AC0E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379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E445-53AE-1042-E8E1-6A2E149D9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Compliance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9D0C9-1596-C211-2B60-AB2E1360E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compliance review will include:  </a:t>
            </a:r>
          </a:p>
          <a:p>
            <a:pPr marL="0" indent="0">
              <a:buNone/>
            </a:pPr>
            <a:r>
              <a:rPr lang="en-US" dirty="0"/>
              <a:t>• A sample review of Job Seekers records, that the Center will select.  We will review approximately 10% of your modified authorized slots, with a minimum of seven participant files.  </a:t>
            </a:r>
          </a:p>
          <a:p>
            <a:pPr marL="0" indent="0">
              <a:buNone/>
            </a:pPr>
            <a:r>
              <a:rPr lang="en-US" dirty="0"/>
              <a:t>• Reviewing your responses to the PY2023 SCSEP Pre Monitoring Compliance Questionnaire</a:t>
            </a:r>
          </a:p>
          <a:p>
            <a:r>
              <a:rPr lang="en-US" dirty="0"/>
              <a:t>Requested documents will be securely uploaded to the Center’s Share file folders, by the Project Director or designee. 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34146-0D9D-AB35-35AD-BC01F40558B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642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DFDD-534B-4E27-B7B1-CF941F79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Collection -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ABE5E-B409-4C6E-9065-F9A019ACC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  <a:p>
            <a:r>
              <a:rPr lang="en-US" sz="8000" dirty="0">
                <a:latin typeface="Calibri" panose="020F0502020204030204" pitchFamily="34" charset="0"/>
              </a:rPr>
              <a:t>The Center through its subgrantees collects a variety of data on:</a:t>
            </a:r>
          </a:p>
          <a:p>
            <a:pPr lvl="1"/>
            <a:r>
              <a:rPr lang="en-US" sz="8000" dirty="0">
                <a:latin typeface="Calibri" panose="020F0502020204030204" pitchFamily="34" charset="0"/>
              </a:rPr>
              <a:t> participant demographics</a:t>
            </a:r>
          </a:p>
          <a:p>
            <a:pPr lvl="1"/>
            <a:endParaRPr lang="en-US" sz="8000" dirty="0">
              <a:latin typeface="Calibri" panose="020F0502020204030204" pitchFamily="34" charset="0"/>
            </a:endParaRPr>
          </a:p>
          <a:p>
            <a:pPr lvl="1"/>
            <a:r>
              <a:rPr lang="en-US" sz="8000" dirty="0">
                <a:latin typeface="Calibri" panose="020F0502020204030204" pitchFamily="34" charset="0"/>
              </a:rPr>
              <a:t>characteristics</a:t>
            </a:r>
          </a:p>
          <a:p>
            <a:pPr lvl="1"/>
            <a:endParaRPr lang="en-US" sz="8000" dirty="0">
              <a:latin typeface="Calibri" panose="020F0502020204030204" pitchFamily="34" charset="0"/>
            </a:endParaRPr>
          </a:p>
          <a:p>
            <a:pPr lvl="1"/>
            <a:r>
              <a:rPr lang="en-US" sz="8000" dirty="0">
                <a:latin typeface="Calibri" panose="020F0502020204030204" pitchFamily="34" charset="0"/>
              </a:rPr>
              <a:t>performance measures</a:t>
            </a:r>
          </a:p>
          <a:p>
            <a:pPr lvl="1"/>
            <a:endParaRPr lang="en-US" sz="8000" dirty="0">
              <a:latin typeface="Calibri" panose="020F0502020204030204" pitchFamily="34" charset="0"/>
            </a:endParaRPr>
          </a:p>
          <a:p>
            <a:pPr lvl="1"/>
            <a:r>
              <a:rPr lang="en-US" sz="8000" dirty="0">
                <a:latin typeface="Calibri" panose="020F0502020204030204" pitchFamily="34" charset="0"/>
              </a:rPr>
              <a:t>then enters this data in GPMS, the DOL national data base</a:t>
            </a:r>
          </a:p>
          <a:p>
            <a:pPr lvl="1"/>
            <a:endParaRPr lang="en-US" sz="8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000" i="1" dirty="0"/>
              <a:t>Data collection is governed by ETA administrative issuances (e.g., Training and Employment Guidance Letters, Data Collection and Data Validation Handbooks, GPMS data collection forms)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36612-C1CB-4F14-98B9-2C51206132B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95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801A-1997-8717-8566-4EFF61A8D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2428-CE06-F514-4828-D82F76051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GPMS forms/Intake/Orientation</a:t>
            </a:r>
          </a:p>
          <a:p>
            <a:r>
              <a:rPr lang="en-US" dirty="0"/>
              <a:t>Eligibility/Income/Age/Residence/Employment Status</a:t>
            </a:r>
          </a:p>
          <a:p>
            <a:r>
              <a:rPr lang="en-US" dirty="0"/>
              <a:t>MIN Validation forms</a:t>
            </a:r>
          </a:p>
          <a:p>
            <a:r>
              <a:rPr lang="en-US" dirty="0"/>
              <a:t>Assessments and IEPs</a:t>
            </a:r>
          </a:p>
          <a:p>
            <a:pPr marL="0" indent="0">
              <a:buNone/>
            </a:pPr>
            <a:r>
              <a:rPr lang="en-US" sz="2000" dirty="0"/>
              <a:t>Not considered Data Collection per se…..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There are often elements recorded on Assessment and IEPS that documents other data….such as poor employment history/prospects; poor education history; transportation issues; and poor health or substance abuse issues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688E4-6DBE-77FD-6DFF-C27354EF813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660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7F0F1-E3BC-4160-81BB-9AB0FA18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Validation - Definition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6986D-D576-401A-9970-3E82D403D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SCSEP DV – is an efficient method for monitoring sub-grantees and local area data collection, reporting and performance</a:t>
            </a:r>
          </a:p>
          <a:p>
            <a:r>
              <a:rPr lang="en-US" dirty="0"/>
              <a:t>DV applies a standardized methodology, as guided by USDOL</a:t>
            </a:r>
          </a:p>
          <a:p>
            <a:r>
              <a:rPr lang="en-US" dirty="0"/>
              <a:t>Employment and Training Administration (ETA) is able to confirm the quality of the information </a:t>
            </a:r>
          </a:p>
          <a:p>
            <a:r>
              <a:rPr lang="en-US" dirty="0"/>
              <a:t>Used to assess the effectiveness of the SCSEP Program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Matches data collected by you, against source documents and allows the Center the opportunity to correct any identified problems.  Data Validation looks at the Data Elements collected:  Business Records, Confirmation of signatures, Detailed Case Notes and Participant or Third Party Attestations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93C88-45C8-4F85-AF8A-8694935CAB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50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 Powerpoint Template (1)" id="{49A7F273-607E-4AA3-8C45-8D188A661AA1}" vid="{AB98C064-0179-4F82-8C58-34845E4A6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903CAE8AD3045BF89F398D17719BB" ma:contentTypeVersion="11" ma:contentTypeDescription="Create a new document." ma:contentTypeScope="" ma:versionID="c32be1defd939c0bbdc7d0f34cd80a6d">
  <xsd:schema xmlns:xsd="http://www.w3.org/2001/XMLSchema" xmlns:xs="http://www.w3.org/2001/XMLSchema" xmlns:p="http://schemas.microsoft.com/office/2006/metadata/properties" xmlns:ns2="195da388-4f1f-499a-b8f1-0cc267dad8f1" xmlns:ns3="8d46c058-239c-49e6-9ab3-aff88b77444e" targetNamespace="http://schemas.microsoft.com/office/2006/metadata/properties" ma:root="true" ma:fieldsID="05e477cc3245bd3d495656d400c18030" ns2:_="" ns3:_="">
    <xsd:import namespace="195da388-4f1f-499a-b8f1-0cc267dad8f1"/>
    <xsd:import namespace="8d46c058-239c-49e6-9ab3-aff88b7744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da388-4f1f-499a-b8f1-0cc267dad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6c058-239c-49e6-9ab3-aff88b7744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E60CDD-6AFA-4E6E-9DC7-CCD2FE353949}">
  <ds:schemaRefs>
    <ds:schemaRef ds:uri="195da388-4f1f-499a-b8f1-0cc267dad8f1"/>
    <ds:schemaRef ds:uri="8d46c058-239c-49e6-9ab3-aff88b7744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52E733-6807-4947-A603-930ACFE65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96062-5DEE-42C3-8778-DD5372D72627}">
  <ds:schemaRefs>
    <ds:schemaRef ds:uri="195da388-4f1f-499a-b8f1-0cc267dad8f1"/>
    <ds:schemaRef ds:uri="8d46c058-239c-49e6-9ab3-aff88b7744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835</Words>
  <Application>Microsoft Office PowerPoint</Application>
  <PresentationFormat>Widescreen</PresentationFormat>
  <Paragraphs>135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Wingdings</vt:lpstr>
      <vt:lpstr>Office Theme</vt:lpstr>
      <vt:lpstr>SCSEP Program Compliance and Data Validation</vt:lpstr>
      <vt:lpstr>Compliance Contacts:</vt:lpstr>
      <vt:lpstr> Goals for today: </vt:lpstr>
      <vt:lpstr>Annual Program Compliance</vt:lpstr>
      <vt:lpstr>DOL requirements</vt:lpstr>
      <vt:lpstr>The Compliance Review</vt:lpstr>
      <vt:lpstr>Data Collection - Definition</vt:lpstr>
      <vt:lpstr>Data Collection</vt:lpstr>
      <vt:lpstr>Data Validation - Definition</vt:lpstr>
      <vt:lpstr>Data Validation</vt:lpstr>
      <vt:lpstr>Timing of Data Validation  </vt:lpstr>
      <vt:lpstr>Timing of Data Validation  </vt:lpstr>
      <vt:lpstr>Data Validation Requirements</vt:lpstr>
      <vt:lpstr>PowerPoint Presentation</vt:lpstr>
      <vt:lpstr> Questions After This Training?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SCSEP Performance Measures</dc:title>
  <dc:creator>Kyle Massenburg</dc:creator>
  <cp:lastModifiedBy>Theresa Reynolds</cp:lastModifiedBy>
  <cp:revision>50</cp:revision>
  <cp:lastPrinted>2021-10-19T18:49:21Z</cp:lastPrinted>
  <dcterms:created xsi:type="dcterms:W3CDTF">2021-01-26T15:23:35Z</dcterms:created>
  <dcterms:modified xsi:type="dcterms:W3CDTF">2024-06-17T21:45:24Z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0x010100F1D903CAE8AD3045BF89F398D17719BB</vt:lpwstr>
  </property>
</Properties>
</file>